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65" r:id="rId3"/>
    <p:sldId id="259" r:id="rId4"/>
    <p:sldId id="257" r:id="rId5"/>
    <p:sldId id="258" r:id="rId6"/>
    <p:sldId id="260" r:id="rId7"/>
    <p:sldId id="266" r:id="rId8"/>
    <p:sldId id="262" r:id="rId9"/>
    <p:sldId id="261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80EEE4-0757-40A6-9BB7-E8677580A7B7}" v="13" dt="2025-05-30T17:30:41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thalia Okonkwo" userId="e7ab74d740ec9964" providerId="LiveId" clId="{8C80EEE4-0757-40A6-9BB7-E8677580A7B7}"/>
    <pc:docChg chg="custSel modSld">
      <pc:chgData name="Athalia Okonkwo" userId="e7ab74d740ec9964" providerId="LiveId" clId="{8C80EEE4-0757-40A6-9BB7-E8677580A7B7}" dt="2025-05-30T17:33:07.677" v="146" actId="478"/>
      <pc:docMkLst>
        <pc:docMk/>
      </pc:docMkLst>
      <pc:sldChg chg="addSp delSp modSp mod">
        <pc:chgData name="Athalia Okonkwo" userId="e7ab74d740ec9964" providerId="LiveId" clId="{8C80EEE4-0757-40A6-9BB7-E8677580A7B7}" dt="2025-05-30T17:33:07.677" v="146" actId="478"/>
        <pc:sldMkLst>
          <pc:docMk/>
          <pc:sldMk cId="2508818834" sldId="256"/>
        </pc:sldMkLst>
        <pc:spChg chg="mod">
          <ac:chgData name="Athalia Okonkwo" userId="e7ab74d740ec9964" providerId="LiveId" clId="{8C80EEE4-0757-40A6-9BB7-E8677580A7B7}" dt="2025-05-30T17:30:57.810" v="140" actId="14100"/>
          <ac:spMkLst>
            <pc:docMk/>
            <pc:sldMk cId="2508818834" sldId="256"/>
            <ac:spMk id="2" creationId="{B718B68E-72D4-5390-BA47-7045B9C0D4C8}"/>
          </ac:spMkLst>
        </pc:spChg>
        <pc:spChg chg="mod">
          <ac:chgData name="Athalia Okonkwo" userId="e7ab74d740ec9964" providerId="LiveId" clId="{8C80EEE4-0757-40A6-9BB7-E8677580A7B7}" dt="2025-05-30T17:31:09.840" v="141" actId="1076"/>
          <ac:spMkLst>
            <pc:docMk/>
            <pc:sldMk cId="2508818834" sldId="256"/>
            <ac:spMk id="3" creationId="{4446BE7C-DD51-3128-224D-5CB027106648}"/>
          </ac:spMkLst>
        </pc:spChg>
        <pc:picChg chg="add del mod">
          <ac:chgData name="Athalia Okonkwo" userId="e7ab74d740ec9964" providerId="LiveId" clId="{8C80EEE4-0757-40A6-9BB7-E8677580A7B7}" dt="2025-05-30T17:33:07.677" v="146" actId="478"/>
          <ac:picMkLst>
            <pc:docMk/>
            <pc:sldMk cId="2508818834" sldId="256"/>
            <ac:picMk id="5" creationId="{6EE04807-3AE0-4C27-93A6-0E93620BA9F2}"/>
          </ac:picMkLst>
        </pc:picChg>
      </pc:sldChg>
      <pc:sldChg chg="modSp mod">
        <pc:chgData name="Athalia Okonkwo" userId="e7ab74d740ec9964" providerId="LiveId" clId="{8C80EEE4-0757-40A6-9BB7-E8677580A7B7}" dt="2025-05-29T18:59:36.257" v="16" actId="113"/>
        <pc:sldMkLst>
          <pc:docMk/>
          <pc:sldMk cId="2428714418" sldId="258"/>
        </pc:sldMkLst>
        <pc:spChg chg="mod">
          <ac:chgData name="Athalia Okonkwo" userId="e7ab74d740ec9964" providerId="LiveId" clId="{8C80EEE4-0757-40A6-9BB7-E8677580A7B7}" dt="2025-05-29T18:59:36.257" v="16" actId="113"/>
          <ac:spMkLst>
            <pc:docMk/>
            <pc:sldMk cId="2428714418" sldId="258"/>
            <ac:spMk id="1046" creationId="{388C3965-972E-00D2-34B6-BBF99399028D}"/>
          </ac:spMkLst>
        </pc:spChg>
      </pc:sldChg>
      <pc:sldChg chg="modSp mod">
        <pc:chgData name="Athalia Okonkwo" userId="e7ab74d740ec9964" providerId="LiveId" clId="{8C80EEE4-0757-40A6-9BB7-E8677580A7B7}" dt="2025-05-29T19:13:13.614" v="138" actId="113"/>
        <pc:sldMkLst>
          <pc:docMk/>
          <pc:sldMk cId="429169030" sldId="261"/>
        </pc:sldMkLst>
        <pc:spChg chg="mod">
          <ac:chgData name="Athalia Okonkwo" userId="e7ab74d740ec9964" providerId="LiveId" clId="{8C80EEE4-0757-40A6-9BB7-E8677580A7B7}" dt="2025-05-29T19:13:13.614" v="138" actId="113"/>
          <ac:spMkLst>
            <pc:docMk/>
            <pc:sldMk cId="429169030" sldId="261"/>
            <ac:spMk id="10" creationId="{EB42D18B-FFF6-FA09-6EBA-CCF3BA9410BD}"/>
          </ac:spMkLst>
        </pc:spChg>
      </pc:sldChg>
      <pc:sldChg chg="modSp">
        <pc:chgData name="Athalia Okonkwo" userId="e7ab74d740ec9964" providerId="LiveId" clId="{8C80EEE4-0757-40A6-9BB7-E8677580A7B7}" dt="2025-05-29T19:03:02.553" v="27"/>
        <pc:sldMkLst>
          <pc:docMk/>
          <pc:sldMk cId="2445028813" sldId="262"/>
        </pc:sldMkLst>
        <pc:graphicFrameChg chg="mod">
          <ac:chgData name="Athalia Okonkwo" userId="e7ab74d740ec9964" providerId="LiveId" clId="{8C80EEE4-0757-40A6-9BB7-E8677580A7B7}" dt="2025-05-29T19:03:02.553" v="27"/>
          <ac:graphicFrameMkLst>
            <pc:docMk/>
            <pc:sldMk cId="2445028813" sldId="262"/>
            <ac:graphicFrameMk id="5" creationId="{5FE6A258-4674-6590-3CE8-44349E8E72CE}"/>
          </ac:graphicFrameMkLst>
        </pc:graphicFrameChg>
      </pc:sldChg>
    </pc:docChg>
  </pc:docChgLst>
  <pc:docChgLst>
    <pc:chgData name="Athalia Okonkwo" userId="e7ab74d740ec9964" providerId="LiveId" clId="{82C72D43-A00E-4D61-B775-21D8C6693FE9}"/>
    <pc:docChg chg="undo custSel addSld delSld modSld sldOrd">
      <pc:chgData name="Athalia Okonkwo" userId="e7ab74d740ec9964" providerId="LiveId" clId="{82C72D43-A00E-4D61-B775-21D8C6693FE9}" dt="2025-04-30T10:24:36.949" v="2379" actId="255"/>
      <pc:docMkLst>
        <pc:docMk/>
      </pc:docMkLst>
      <pc:sldChg chg="addSp delSp modSp mod">
        <pc:chgData name="Athalia Okonkwo" userId="e7ab74d740ec9964" providerId="LiveId" clId="{82C72D43-A00E-4D61-B775-21D8C6693FE9}" dt="2025-04-30T08:23:38.675" v="357" actId="1076"/>
        <pc:sldMkLst>
          <pc:docMk/>
          <pc:sldMk cId="3691844039" sldId="257"/>
        </pc:sldMkLst>
        <pc:spChg chg="mod">
          <ac:chgData name="Athalia Okonkwo" userId="e7ab74d740ec9964" providerId="LiveId" clId="{82C72D43-A00E-4D61-B775-21D8C6693FE9}" dt="2025-04-30T07:58:55.913" v="1" actId="255"/>
          <ac:spMkLst>
            <pc:docMk/>
            <pc:sldMk cId="3691844039" sldId="257"/>
            <ac:spMk id="2" creationId="{2BB5FDDB-1E00-557A-BCCF-6504762EADB2}"/>
          </ac:spMkLst>
        </pc:spChg>
        <pc:graphicFrameChg chg="mod">
          <ac:chgData name="Athalia Okonkwo" userId="e7ab74d740ec9964" providerId="LiveId" clId="{82C72D43-A00E-4D61-B775-21D8C6693FE9}" dt="2025-04-30T08:23:19.194" v="352" actId="14100"/>
          <ac:graphicFrameMkLst>
            <pc:docMk/>
            <pc:sldMk cId="3691844039" sldId="257"/>
            <ac:graphicFrameMk id="12" creationId="{7500CCE3-F915-5052-FF07-35C966EDAC47}"/>
          </ac:graphicFrameMkLst>
        </pc:graphicFrameChg>
        <pc:picChg chg="add mod">
          <ac:chgData name="Athalia Okonkwo" userId="e7ab74d740ec9964" providerId="LiveId" clId="{82C72D43-A00E-4D61-B775-21D8C6693FE9}" dt="2025-04-30T08:23:38.675" v="357" actId="1076"/>
          <ac:picMkLst>
            <pc:docMk/>
            <pc:sldMk cId="3691844039" sldId="257"/>
            <ac:picMk id="2050" creationId="{1781E6AC-7BB8-D1EE-B587-91B77FC9F79F}"/>
          </ac:picMkLst>
        </pc:picChg>
      </pc:sldChg>
      <pc:sldChg chg="addSp delSp modSp mod ord">
        <pc:chgData name="Athalia Okonkwo" userId="e7ab74d740ec9964" providerId="LiveId" clId="{82C72D43-A00E-4D61-B775-21D8C6693FE9}" dt="2025-04-30T09:55:23.372" v="1969" actId="20577"/>
        <pc:sldMkLst>
          <pc:docMk/>
          <pc:sldMk cId="2428714418" sldId="258"/>
        </pc:sldMkLst>
        <pc:spChg chg="mod">
          <ac:chgData name="Athalia Okonkwo" userId="e7ab74d740ec9964" providerId="LiveId" clId="{82C72D43-A00E-4D61-B775-21D8C6693FE9}" dt="2025-04-30T09:16:31.197" v="1204" actId="1076"/>
          <ac:spMkLst>
            <pc:docMk/>
            <pc:sldMk cId="2428714418" sldId="258"/>
            <ac:spMk id="2" creationId="{9A87395B-F767-2B5C-84EA-B8967D9D4E2C}"/>
          </ac:spMkLst>
        </pc:spChg>
        <pc:spChg chg="add mod">
          <ac:chgData name="Athalia Okonkwo" userId="e7ab74d740ec9964" providerId="LiveId" clId="{82C72D43-A00E-4D61-B775-21D8C6693FE9}" dt="2025-04-30T09:16:08.827" v="1203" actId="1076"/>
          <ac:spMkLst>
            <pc:docMk/>
            <pc:sldMk cId="2428714418" sldId="258"/>
            <ac:spMk id="3" creationId="{C661E14A-7B5A-AD96-C2BA-0A7149964486}"/>
          </ac:spMkLst>
        </pc:spChg>
        <pc:spChg chg="add">
          <ac:chgData name="Athalia Okonkwo" userId="e7ab74d740ec9964" providerId="LiveId" clId="{82C72D43-A00E-4D61-B775-21D8C6693FE9}" dt="2025-04-30T08:36:26.862" v="748" actId="26606"/>
          <ac:spMkLst>
            <pc:docMk/>
            <pc:sldMk cId="2428714418" sldId="258"/>
            <ac:spMk id="1045" creationId="{CBB0869A-0BE5-B3E9-F73D-2F3691E4D932}"/>
          </ac:spMkLst>
        </pc:spChg>
        <pc:spChg chg="add mod">
          <ac:chgData name="Athalia Okonkwo" userId="e7ab74d740ec9964" providerId="LiveId" clId="{82C72D43-A00E-4D61-B775-21D8C6693FE9}" dt="2025-04-30T09:55:23.372" v="1969" actId="20577"/>
          <ac:spMkLst>
            <pc:docMk/>
            <pc:sldMk cId="2428714418" sldId="258"/>
            <ac:spMk id="1046" creationId="{388C3965-972E-00D2-34B6-BBF99399028D}"/>
          </ac:spMkLst>
        </pc:spChg>
        <pc:picChg chg="mod">
          <ac:chgData name="Athalia Okonkwo" userId="e7ab74d740ec9964" providerId="LiveId" clId="{82C72D43-A00E-4D61-B775-21D8C6693FE9}" dt="2025-04-30T09:16:39.807" v="1205" actId="14100"/>
          <ac:picMkLst>
            <pc:docMk/>
            <pc:sldMk cId="2428714418" sldId="258"/>
            <ac:picMk id="1028" creationId="{0AF4AD7A-DC98-4F20-0BA1-EB3F28C9D7E5}"/>
          </ac:picMkLst>
        </pc:picChg>
      </pc:sldChg>
      <pc:sldChg chg="addSp delSp modSp mod ord">
        <pc:chgData name="Athalia Okonkwo" userId="e7ab74d740ec9964" providerId="LiveId" clId="{82C72D43-A00E-4D61-B775-21D8C6693FE9}" dt="2025-04-30T09:13:17.053" v="1139"/>
        <pc:sldMkLst>
          <pc:docMk/>
          <pc:sldMk cId="1970066219" sldId="259"/>
        </pc:sldMkLst>
        <pc:spChg chg="mod">
          <ac:chgData name="Athalia Okonkwo" userId="e7ab74d740ec9964" providerId="LiveId" clId="{82C72D43-A00E-4D61-B775-21D8C6693FE9}" dt="2025-04-30T08:56:36.379" v="900" actId="27636"/>
          <ac:spMkLst>
            <pc:docMk/>
            <pc:sldMk cId="1970066219" sldId="259"/>
            <ac:spMk id="2" creationId="{D0D7F07D-A156-FE08-3975-C8BF15FE9B98}"/>
          </ac:spMkLst>
        </pc:spChg>
        <pc:spChg chg="mod ord">
          <ac:chgData name="Athalia Okonkwo" userId="e7ab74d740ec9964" providerId="LiveId" clId="{82C72D43-A00E-4D61-B775-21D8C6693FE9}" dt="2025-04-30T09:12:27.993" v="1137" actId="20577"/>
          <ac:spMkLst>
            <pc:docMk/>
            <pc:sldMk cId="1970066219" sldId="259"/>
            <ac:spMk id="3" creationId="{4481044A-1F7F-16FC-5CC3-EF0E283C8F32}"/>
          </ac:spMkLst>
        </pc:spChg>
        <pc:spChg chg="add">
          <ac:chgData name="Athalia Okonkwo" userId="e7ab74d740ec9964" providerId="LiveId" clId="{82C72D43-A00E-4D61-B775-21D8C6693FE9}" dt="2025-04-30T08:56:24.777" v="898" actId="26606"/>
          <ac:spMkLst>
            <pc:docMk/>
            <pc:sldMk cId="1970066219" sldId="259"/>
            <ac:spMk id="3081" creationId="{37B65277-82C6-6D08-6DCA-4A7DCC3B7136}"/>
          </ac:spMkLst>
        </pc:spChg>
        <pc:picChg chg="add mod">
          <ac:chgData name="Athalia Okonkwo" userId="e7ab74d740ec9964" providerId="LiveId" clId="{82C72D43-A00E-4D61-B775-21D8C6693FE9}" dt="2025-04-30T08:56:24.777" v="898" actId="26606"/>
          <ac:picMkLst>
            <pc:docMk/>
            <pc:sldMk cId="1970066219" sldId="259"/>
            <ac:picMk id="3076" creationId="{87DEFFE1-6267-0ED8-B449-C2D10771D054}"/>
          </ac:picMkLst>
        </pc:picChg>
      </pc:sldChg>
      <pc:sldChg chg="addSp delSp modSp mod ord setBg">
        <pc:chgData name="Athalia Okonkwo" userId="e7ab74d740ec9964" providerId="LiveId" clId="{82C72D43-A00E-4D61-B775-21D8C6693FE9}" dt="2025-04-30T10:23:41.923" v="2377" actId="26606"/>
        <pc:sldMkLst>
          <pc:docMk/>
          <pc:sldMk cId="3793191862" sldId="260"/>
        </pc:sldMkLst>
        <pc:spChg chg="mod">
          <ac:chgData name="Athalia Okonkwo" userId="e7ab74d740ec9964" providerId="LiveId" clId="{82C72D43-A00E-4D61-B775-21D8C6693FE9}" dt="2025-04-30T10:23:41.923" v="2377" actId="26606"/>
          <ac:spMkLst>
            <pc:docMk/>
            <pc:sldMk cId="3793191862" sldId="260"/>
            <ac:spMk id="2" creationId="{EA892164-3026-880A-DAE8-F64E394FA4AC}"/>
          </ac:spMkLst>
        </pc:spChg>
        <pc:spChg chg="add">
          <ac:chgData name="Athalia Okonkwo" userId="e7ab74d740ec9964" providerId="LiveId" clId="{82C72D43-A00E-4D61-B775-21D8C6693FE9}" dt="2025-04-30T10:23:41.923" v="2377" actId="26606"/>
          <ac:spMkLst>
            <pc:docMk/>
            <pc:sldMk cId="3793191862" sldId="260"/>
            <ac:spMk id="6160" creationId="{35A92A98-187D-1D81-86FD-8D40CC69B622}"/>
          </ac:spMkLst>
        </pc:spChg>
        <pc:picChg chg="add mod ord">
          <ac:chgData name="Athalia Okonkwo" userId="e7ab74d740ec9964" providerId="LiveId" clId="{82C72D43-A00E-4D61-B775-21D8C6693FE9}" dt="2025-04-30T10:23:41.923" v="2377" actId="26606"/>
          <ac:picMkLst>
            <pc:docMk/>
            <pc:sldMk cId="3793191862" sldId="260"/>
            <ac:picMk id="5" creationId="{C1942779-E06B-5951-EBAC-94D169AE04AC}"/>
          </ac:picMkLst>
        </pc:picChg>
        <pc:picChg chg="add mod">
          <ac:chgData name="Athalia Okonkwo" userId="e7ab74d740ec9964" providerId="LiveId" clId="{82C72D43-A00E-4D61-B775-21D8C6693FE9}" dt="2025-04-30T10:23:41.923" v="2377" actId="26606"/>
          <ac:picMkLst>
            <pc:docMk/>
            <pc:sldMk cId="3793191862" sldId="260"/>
            <ac:picMk id="6148" creationId="{06839D38-1F5E-09F9-1D11-BC6B61DE7136}"/>
          </ac:picMkLst>
        </pc:picChg>
      </pc:sldChg>
      <pc:sldChg chg="addSp delSp modSp mod">
        <pc:chgData name="Athalia Okonkwo" userId="e7ab74d740ec9964" providerId="LiveId" clId="{82C72D43-A00E-4D61-B775-21D8C6693FE9}" dt="2025-04-30T10:24:36.949" v="2379" actId="255"/>
        <pc:sldMkLst>
          <pc:docMk/>
          <pc:sldMk cId="429169030" sldId="261"/>
        </pc:sldMkLst>
        <pc:spChg chg="mod">
          <ac:chgData name="Athalia Okonkwo" userId="e7ab74d740ec9964" providerId="LiveId" clId="{82C72D43-A00E-4D61-B775-21D8C6693FE9}" dt="2025-04-30T10:24:23.183" v="2378" actId="26606"/>
          <ac:spMkLst>
            <pc:docMk/>
            <pc:sldMk cId="429169030" sldId="261"/>
            <ac:spMk id="2" creationId="{A3ED0C10-A41C-D991-E7DA-9FC6E321ECD6}"/>
          </ac:spMkLst>
        </pc:spChg>
        <pc:spChg chg="add mod">
          <ac:chgData name="Athalia Okonkwo" userId="e7ab74d740ec9964" providerId="LiveId" clId="{82C72D43-A00E-4D61-B775-21D8C6693FE9}" dt="2025-04-30T10:24:36.949" v="2379" actId="255"/>
          <ac:spMkLst>
            <pc:docMk/>
            <pc:sldMk cId="429169030" sldId="261"/>
            <ac:spMk id="10" creationId="{EB42D18B-FFF6-FA09-6EBA-CCF3BA9410BD}"/>
          </ac:spMkLst>
        </pc:spChg>
        <pc:spChg chg="add">
          <ac:chgData name="Athalia Okonkwo" userId="e7ab74d740ec9964" providerId="LiveId" clId="{82C72D43-A00E-4D61-B775-21D8C6693FE9}" dt="2025-04-30T10:24:23.183" v="2378" actId="26606"/>
          <ac:spMkLst>
            <pc:docMk/>
            <pc:sldMk cId="429169030" sldId="261"/>
            <ac:spMk id="15" creationId="{37B65277-82C6-6D08-6DCA-4A7DCC3B7136}"/>
          </ac:spMkLst>
        </pc:spChg>
        <pc:picChg chg="add mod">
          <ac:chgData name="Athalia Okonkwo" userId="e7ab74d740ec9964" providerId="LiveId" clId="{82C72D43-A00E-4D61-B775-21D8C6693FE9}" dt="2025-04-30T10:24:23.183" v="2378" actId="26606"/>
          <ac:picMkLst>
            <pc:docMk/>
            <pc:sldMk cId="429169030" sldId="261"/>
            <ac:picMk id="8" creationId="{468A788E-4D1D-85F7-FA97-F7A2926A2F2D}"/>
          </ac:picMkLst>
        </pc:picChg>
      </pc:sldChg>
      <pc:sldChg chg="addSp delSp modSp mod ord">
        <pc:chgData name="Athalia Okonkwo" userId="e7ab74d740ec9964" providerId="LiveId" clId="{82C72D43-A00E-4D61-B775-21D8C6693FE9}" dt="2025-04-30T09:48:17.983" v="1763" actId="113"/>
        <pc:sldMkLst>
          <pc:docMk/>
          <pc:sldMk cId="2445028813" sldId="262"/>
        </pc:sldMkLst>
        <pc:spChg chg="add mod">
          <ac:chgData name="Athalia Okonkwo" userId="e7ab74d740ec9964" providerId="LiveId" clId="{82C72D43-A00E-4D61-B775-21D8C6693FE9}" dt="2025-04-30T09:46:41.363" v="1753" actId="20577"/>
          <ac:spMkLst>
            <pc:docMk/>
            <pc:sldMk cId="2445028813" sldId="262"/>
            <ac:spMk id="4" creationId="{66156A9F-379E-E570-F3A6-82E2D4104FF4}"/>
          </ac:spMkLst>
        </pc:spChg>
        <pc:spChg chg="add mod">
          <ac:chgData name="Athalia Okonkwo" userId="e7ab74d740ec9964" providerId="LiveId" clId="{82C72D43-A00E-4D61-B775-21D8C6693FE9}" dt="2025-04-30T09:48:17.983" v="1763" actId="113"/>
          <ac:spMkLst>
            <pc:docMk/>
            <pc:sldMk cId="2445028813" sldId="262"/>
            <ac:spMk id="6" creationId="{BB7547A5-FBAF-F34B-5710-C4A358C43D51}"/>
          </ac:spMkLst>
        </pc:spChg>
        <pc:graphicFrameChg chg="mod">
          <ac:chgData name="Athalia Okonkwo" userId="e7ab74d740ec9964" providerId="LiveId" clId="{82C72D43-A00E-4D61-B775-21D8C6693FE9}" dt="2025-04-30T09:47:55.333" v="1762" actId="255"/>
          <ac:graphicFrameMkLst>
            <pc:docMk/>
            <pc:sldMk cId="2445028813" sldId="262"/>
            <ac:graphicFrameMk id="5" creationId="{5FE6A258-4674-6590-3CE8-44349E8E72CE}"/>
          </ac:graphicFrameMkLst>
        </pc:graphicFrameChg>
      </pc:sldChg>
      <pc:sldChg chg="addSp modSp">
        <pc:chgData name="Athalia Okonkwo" userId="e7ab74d740ec9964" providerId="LiveId" clId="{82C72D43-A00E-4D61-B775-21D8C6693FE9}" dt="2025-04-30T08:55:10.497" v="893" actId="1076"/>
        <pc:sldMkLst>
          <pc:docMk/>
          <pc:sldMk cId="478424079" sldId="264"/>
        </pc:sldMkLst>
        <pc:picChg chg="mod">
          <ac:chgData name="Athalia Okonkwo" userId="e7ab74d740ec9964" providerId="LiveId" clId="{82C72D43-A00E-4D61-B775-21D8C6693FE9}" dt="2025-04-30T08:54:58.201" v="890" actId="1076"/>
          <ac:picMkLst>
            <pc:docMk/>
            <pc:sldMk cId="478424079" sldId="264"/>
            <ac:picMk id="3076" creationId="{A2D32204-30D2-DF87-5526-5AEE34153138}"/>
          </ac:picMkLst>
        </pc:picChg>
        <pc:picChg chg="add mod">
          <ac:chgData name="Athalia Okonkwo" userId="e7ab74d740ec9964" providerId="LiveId" clId="{82C72D43-A00E-4D61-B775-21D8C6693FE9}" dt="2025-04-30T08:55:10.497" v="893" actId="1076"/>
          <ac:picMkLst>
            <pc:docMk/>
            <pc:sldMk cId="478424079" sldId="264"/>
            <ac:picMk id="5122" creationId="{4852F4C4-2BD4-468D-5BDC-1E259369D41E}"/>
          </ac:picMkLst>
        </pc:picChg>
      </pc:sldChg>
      <pc:sldChg chg="addSp delSp modSp new mod ord setBg">
        <pc:chgData name="Athalia Okonkwo" userId="e7ab74d740ec9964" providerId="LiveId" clId="{82C72D43-A00E-4D61-B775-21D8C6693FE9}" dt="2025-04-30T09:54:11.453" v="1947" actId="27636"/>
        <pc:sldMkLst>
          <pc:docMk/>
          <pc:sldMk cId="2151427712" sldId="265"/>
        </pc:sldMkLst>
        <pc:spChg chg="mod">
          <ac:chgData name="Athalia Okonkwo" userId="e7ab74d740ec9964" providerId="LiveId" clId="{82C72D43-A00E-4D61-B775-21D8C6693FE9}" dt="2025-04-30T08:12:36.556" v="308" actId="1076"/>
          <ac:spMkLst>
            <pc:docMk/>
            <pc:sldMk cId="2151427712" sldId="265"/>
            <ac:spMk id="2" creationId="{2684892E-C98F-D5D0-970C-FFDCC384EAAB}"/>
          </ac:spMkLst>
        </pc:spChg>
        <pc:spChg chg="add">
          <ac:chgData name="Athalia Okonkwo" userId="e7ab74d740ec9964" providerId="LiveId" clId="{82C72D43-A00E-4D61-B775-21D8C6693FE9}" dt="2025-04-30T08:11:25.985" v="291" actId="26606"/>
          <ac:spMkLst>
            <pc:docMk/>
            <pc:sldMk cId="2151427712" sldId="265"/>
            <ac:spMk id="1032" creationId="{CBB0869A-0BE5-B3E9-F73D-2F3691E4D932}"/>
          </ac:spMkLst>
        </pc:spChg>
        <pc:spChg chg="add mod">
          <ac:chgData name="Athalia Okonkwo" userId="e7ab74d740ec9964" providerId="LiveId" clId="{82C72D43-A00E-4D61-B775-21D8C6693FE9}" dt="2025-04-30T09:54:11.453" v="1947" actId="27636"/>
          <ac:spMkLst>
            <pc:docMk/>
            <pc:sldMk cId="2151427712" sldId="265"/>
            <ac:spMk id="1033" creationId="{D302BAD9-91E5-47BD-DF69-8BECAF64B500}"/>
          </ac:spMkLst>
        </pc:spChg>
        <pc:picChg chg="add mod">
          <ac:chgData name="Athalia Okonkwo" userId="e7ab74d740ec9964" providerId="LiveId" clId="{82C72D43-A00E-4D61-B775-21D8C6693FE9}" dt="2025-04-30T08:11:25.985" v="291" actId="26606"/>
          <ac:picMkLst>
            <pc:docMk/>
            <pc:sldMk cId="2151427712" sldId="265"/>
            <ac:picMk id="1026" creationId="{5C1D538B-84B5-57CF-FB7D-6DAAC872AC60}"/>
          </ac:picMkLst>
        </pc:picChg>
      </pc:sldChg>
      <pc:sldChg chg="addSp delSp modSp new mod">
        <pc:chgData name="Athalia Okonkwo" userId="e7ab74d740ec9964" providerId="LiveId" clId="{82C72D43-A00E-4D61-B775-21D8C6693FE9}" dt="2025-04-30T10:13:48.341" v="2314" actId="1076"/>
        <pc:sldMkLst>
          <pc:docMk/>
          <pc:sldMk cId="871304026" sldId="266"/>
        </pc:sldMkLst>
        <pc:spChg chg="mod">
          <ac:chgData name="Athalia Okonkwo" userId="e7ab74d740ec9964" providerId="LiveId" clId="{82C72D43-A00E-4D61-B775-21D8C6693FE9}" dt="2025-04-30T10:13:32.558" v="2313" actId="20577"/>
          <ac:spMkLst>
            <pc:docMk/>
            <pc:sldMk cId="871304026" sldId="266"/>
            <ac:spMk id="2" creationId="{5EDE3196-EB45-7971-149B-A19489D3D452}"/>
          </ac:spMkLst>
        </pc:spChg>
        <pc:spChg chg="add del mod">
          <ac:chgData name="Athalia Okonkwo" userId="e7ab74d740ec9964" providerId="LiveId" clId="{82C72D43-A00E-4D61-B775-21D8C6693FE9}" dt="2025-04-30T09:56:29.201" v="1971" actId="27636"/>
          <ac:spMkLst>
            <pc:docMk/>
            <pc:sldMk cId="871304026" sldId="266"/>
            <ac:spMk id="8" creationId="{D4666152-8AD3-4481-D8F4-A7A4CA448025}"/>
          </ac:spMkLst>
        </pc:spChg>
        <pc:spChg chg="add mod">
          <ac:chgData name="Athalia Okonkwo" userId="e7ab74d740ec9964" providerId="LiveId" clId="{82C72D43-A00E-4D61-B775-21D8C6693FE9}" dt="2025-04-30T09:34:57.706" v="1489" actId="255"/>
          <ac:spMkLst>
            <pc:docMk/>
            <pc:sldMk cId="871304026" sldId="266"/>
            <ac:spMk id="10" creationId="{75393567-A883-2051-20CA-5DC216E64253}"/>
          </ac:spMkLst>
        </pc:spChg>
        <pc:spChg chg="add mod">
          <ac:chgData name="Athalia Okonkwo" userId="e7ab74d740ec9964" providerId="LiveId" clId="{82C72D43-A00E-4D61-B775-21D8C6693FE9}" dt="2025-04-30T09:45:09.131" v="1728" actId="2711"/>
          <ac:spMkLst>
            <pc:docMk/>
            <pc:sldMk cId="871304026" sldId="266"/>
            <ac:spMk id="12" creationId="{F4264332-70BB-3368-50E2-00FB048D4248}"/>
          </ac:spMkLst>
        </pc:spChg>
        <pc:picChg chg="add mod">
          <ac:chgData name="Athalia Okonkwo" userId="e7ab74d740ec9964" providerId="LiveId" clId="{82C72D43-A00E-4D61-B775-21D8C6693FE9}" dt="2025-04-30T10:13:48.341" v="2314" actId="1076"/>
          <ac:picMkLst>
            <pc:docMk/>
            <pc:sldMk cId="871304026" sldId="266"/>
            <ac:picMk id="2052" creationId="{D195A6BC-005B-6EBD-F007-F63F9AC549DE}"/>
          </ac:picMkLst>
        </pc:picChg>
      </pc:sldChg>
      <pc:sldChg chg="modSp new del mod ord">
        <pc:chgData name="Athalia Okonkwo" userId="e7ab74d740ec9964" providerId="LiveId" clId="{82C72D43-A00E-4D61-B775-21D8C6693FE9}" dt="2025-04-30T09:54:02.046" v="1921" actId="2696"/>
        <pc:sldMkLst>
          <pc:docMk/>
          <pc:sldMk cId="3449799202" sldId="267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8C99B9-3575-465D-82EB-495D6F6C7E97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11C23B-EAE9-4B84-9CF9-85B0FF9605E4}">
      <dgm:prSet/>
      <dgm:spPr/>
      <dgm:t>
        <a:bodyPr/>
        <a:lstStyle/>
        <a:p>
          <a:r>
            <a:rPr lang="en-GB" b="1" dirty="0"/>
            <a:t>What is PTSD?  </a:t>
          </a:r>
          <a:r>
            <a:rPr lang="en-GB" dirty="0"/>
            <a:t>This is a mental health condition that can occur after </a:t>
          </a:r>
          <a:r>
            <a:rPr lang="en-GB" b="1" dirty="0"/>
            <a:t>experiencing</a:t>
          </a:r>
          <a:r>
            <a:rPr lang="en-GB" dirty="0"/>
            <a:t> or</a:t>
          </a:r>
          <a:r>
            <a:rPr lang="en-GB" b="1" dirty="0"/>
            <a:t> witnessing </a:t>
          </a:r>
          <a:r>
            <a:rPr lang="en-GB" dirty="0"/>
            <a:t>a </a:t>
          </a:r>
          <a:r>
            <a:rPr lang="en-GB" b="1" dirty="0"/>
            <a:t>traumatic</a:t>
          </a:r>
          <a:r>
            <a:rPr lang="en-GB" dirty="0"/>
            <a:t> event. Symptoms may include </a:t>
          </a:r>
          <a:r>
            <a:rPr lang="en-GB" b="1" dirty="0"/>
            <a:t>Flashbacks, Nightmares, Severe anxiety</a:t>
          </a:r>
          <a:r>
            <a:rPr lang="en-GB" dirty="0"/>
            <a:t>, and </a:t>
          </a:r>
          <a:r>
            <a:rPr lang="en-GB" b="1" dirty="0"/>
            <a:t>Uncontrollable</a:t>
          </a:r>
          <a:r>
            <a:rPr lang="en-GB" dirty="0"/>
            <a:t> </a:t>
          </a:r>
          <a:r>
            <a:rPr lang="en-GB" b="1" dirty="0"/>
            <a:t>thoughts</a:t>
          </a:r>
          <a:r>
            <a:rPr lang="en-GB" dirty="0"/>
            <a:t> about the events.</a:t>
          </a:r>
          <a:endParaRPr lang="en-US" dirty="0"/>
        </a:p>
      </dgm:t>
    </dgm:pt>
    <dgm:pt modelId="{C473D20E-5694-4E69-8799-918B210A5F79}" type="parTrans" cxnId="{EB49E5C2-4BEC-42AA-8D3F-C0ED55DF0618}">
      <dgm:prSet/>
      <dgm:spPr/>
      <dgm:t>
        <a:bodyPr/>
        <a:lstStyle/>
        <a:p>
          <a:endParaRPr lang="en-US"/>
        </a:p>
      </dgm:t>
    </dgm:pt>
    <dgm:pt modelId="{B6FE2496-40EF-4EC8-A5F4-F0B773508897}" type="sibTrans" cxnId="{EB49E5C2-4BEC-42AA-8D3F-C0ED55DF0618}">
      <dgm:prSet/>
      <dgm:spPr/>
      <dgm:t>
        <a:bodyPr/>
        <a:lstStyle/>
        <a:p>
          <a:endParaRPr lang="en-US"/>
        </a:p>
      </dgm:t>
    </dgm:pt>
    <dgm:pt modelId="{ABAD9CA3-C370-4F38-BECC-12FC721A8CE4}" type="pres">
      <dgm:prSet presAssocID="{178C99B9-3575-465D-82EB-495D6F6C7E9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77F64B0-CC57-4A3B-82B9-070EABD8983D}" type="pres">
      <dgm:prSet presAssocID="{4B11C23B-EAE9-4B84-9CF9-85B0FF9605E4}" presName="hierRoot1" presStyleCnt="0"/>
      <dgm:spPr/>
    </dgm:pt>
    <dgm:pt modelId="{A050090E-6920-4A42-894F-8045DD7C11B5}" type="pres">
      <dgm:prSet presAssocID="{4B11C23B-EAE9-4B84-9CF9-85B0FF9605E4}" presName="composite" presStyleCnt="0"/>
      <dgm:spPr/>
    </dgm:pt>
    <dgm:pt modelId="{ABA4BDD3-27AF-4A43-B7E9-40B64708DBD3}" type="pres">
      <dgm:prSet presAssocID="{4B11C23B-EAE9-4B84-9CF9-85B0FF9605E4}" presName="background" presStyleLbl="node0" presStyleIdx="0" presStyleCnt="1"/>
      <dgm:spPr/>
    </dgm:pt>
    <dgm:pt modelId="{A0421C51-64C0-4A2D-8DE1-573ED2CEB850}" type="pres">
      <dgm:prSet presAssocID="{4B11C23B-EAE9-4B84-9CF9-85B0FF9605E4}" presName="text" presStyleLbl="fgAcc0" presStyleIdx="0" presStyleCnt="1" custLinFactNeighborX="-46723" custLinFactNeighborY="-11167">
        <dgm:presLayoutVars>
          <dgm:chPref val="3"/>
        </dgm:presLayoutVars>
      </dgm:prSet>
      <dgm:spPr/>
    </dgm:pt>
    <dgm:pt modelId="{D1D824B2-5D84-4BFC-A4D7-C0CE756E6B64}" type="pres">
      <dgm:prSet presAssocID="{4B11C23B-EAE9-4B84-9CF9-85B0FF9605E4}" presName="hierChild2" presStyleCnt="0"/>
      <dgm:spPr/>
    </dgm:pt>
  </dgm:ptLst>
  <dgm:cxnLst>
    <dgm:cxn modelId="{5791C525-5E74-4319-B419-213533F30474}" type="presOf" srcId="{178C99B9-3575-465D-82EB-495D6F6C7E97}" destId="{ABAD9CA3-C370-4F38-BECC-12FC721A8CE4}" srcOrd="0" destOrd="0" presId="urn:microsoft.com/office/officeart/2005/8/layout/hierarchy1"/>
    <dgm:cxn modelId="{EB49E5C2-4BEC-42AA-8D3F-C0ED55DF0618}" srcId="{178C99B9-3575-465D-82EB-495D6F6C7E97}" destId="{4B11C23B-EAE9-4B84-9CF9-85B0FF9605E4}" srcOrd="0" destOrd="0" parTransId="{C473D20E-5694-4E69-8799-918B210A5F79}" sibTransId="{B6FE2496-40EF-4EC8-A5F4-F0B773508897}"/>
    <dgm:cxn modelId="{F7B070E7-DC1D-4DFF-8FA7-8FF0A10B6C15}" type="presOf" srcId="{4B11C23B-EAE9-4B84-9CF9-85B0FF9605E4}" destId="{A0421C51-64C0-4A2D-8DE1-573ED2CEB850}" srcOrd="0" destOrd="0" presId="urn:microsoft.com/office/officeart/2005/8/layout/hierarchy1"/>
    <dgm:cxn modelId="{6675BA25-C986-44F9-BFEF-28C298229DCC}" type="presParOf" srcId="{ABAD9CA3-C370-4F38-BECC-12FC721A8CE4}" destId="{777F64B0-CC57-4A3B-82B9-070EABD8983D}" srcOrd="0" destOrd="0" presId="urn:microsoft.com/office/officeart/2005/8/layout/hierarchy1"/>
    <dgm:cxn modelId="{92C6C0F2-2320-48EA-A45C-5D5767D9724F}" type="presParOf" srcId="{777F64B0-CC57-4A3B-82B9-070EABD8983D}" destId="{A050090E-6920-4A42-894F-8045DD7C11B5}" srcOrd="0" destOrd="0" presId="urn:microsoft.com/office/officeart/2005/8/layout/hierarchy1"/>
    <dgm:cxn modelId="{C18294B6-F49B-4FB5-8F92-C9D5876EF0E6}" type="presParOf" srcId="{A050090E-6920-4A42-894F-8045DD7C11B5}" destId="{ABA4BDD3-27AF-4A43-B7E9-40B64708DBD3}" srcOrd="0" destOrd="0" presId="urn:microsoft.com/office/officeart/2005/8/layout/hierarchy1"/>
    <dgm:cxn modelId="{4F5E02F9-F596-463D-AC0A-E374AE1C5073}" type="presParOf" srcId="{A050090E-6920-4A42-894F-8045DD7C11B5}" destId="{A0421C51-64C0-4A2D-8DE1-573ED2CEB850}" srcOrd="1" destOrd="0" presId="urn:microsoft.com/office/officeart/2005/8/layout/hierarchy1"/>
    <dgm:cxn modelId="{FB6C3B10-B439-4364-83F5-04F53D6498B6}" type="presParOf" srcId="{777F64B0-CC57-4A3B-82B9-070EABD8983D}" destId="{D1D824B2-5D84-4BFC-A4D7-C0CE756E6B6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3CE622-F985-4421-9FBD-0CF80F26EFE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B7172ED-71CF-4981-BD79-9E9EBEEE949F}">
      <dgm:prSet custT="1"/>
      <dgm:spPr/>
      <dgm:t>
        <a:bodyPr/>
        <a:lstStyle/>
        <a:p>
          <a:r>
            <a:rPr lang="en-GB" sz="1400" i="1" dirty="0">
              <a:latin typeface="Abadi" panose="020B0604020104020204" pitchFamily="34" charset="0"/>
            </a:rPr>
            <a:t>“</a:t>
          </a:r>
          <a:r>
            <a:rPr lang="en-GB" sz="1600" i="1" dirty="0">
              <a:latin typeface="Abadi" panose="020B0604020104020204" pitchFamily="34" charset="0"/>
            </a:rPr>
            <a:t>Don’t process, fabricate, or manufacture these negative feelings and emotions of worry, pain, anger, displeasure, grief, or hurt, because the joy of the </a:t>
          </a:r>
          <a:r>
            <a:rPr lang="en-GB" sz="1600" b="1" i="1" dirty="0">
              <a:latin typeface="Abadi" panose="020B0604020104020204" pitchFamily="34" charset="0"/>
            </a:rPr>
            <a:t>LORD</a:t>
          </a:r>
          <a:r>
            <a:rPr lang="en-GB" sz="1600" i="1" dirty="0">
              <a:latin typeface="Abadi" panose="020B0604020104020204" pitchFamily="34" charset="0"/>
            </a:rPr>
            <a:t> is your </a:t>
          </a:r>
          <a:r>
            <a:rPr lang="en-GB" sz="1600" b="1" i="1" dirty="0">
              <a:latin typeface="Abadi" panose="020B0604020104020204" pitchFamily="34" charset="0"/>
            </a:rPr>
            <a:t>STRENGTH” pg. 98</a:t>
          </a:r>
          <a:endParaRPr lang="en-US" sz="1600" dirty="0">
            <a:latin typeface="Abadi" panose="020B0604020104020204" pitchFamily="34" charset="0"/>
          </a:endParaRPr>
        </a:p>
      </dgm:t>
    </dgm:pt>
    <dgm:pt modelId="{12AE5F91-036F-4672-B15D-D8208A4BC0AB}" type="parTrans" cxnId="{6EF40FBD-4042-443D-991C-14486CC661A0}">
      <dgm:prSet/>
      <dgm:spPr/>
      <dgm:t>
        <a:bodyPr/>
        <a:lstStyle/>
        <a:p>
          <a:endParaRPr lang="en-US"/>
        </a:p>
      </dgm:t>
    </dgm:pt>
    <dgm:pt modelId="{B4BDF9A0-C3C9-4B73-8E04-C78F5586B132}" type="sibTrans" cxnId="{6EF40FBD-4042-443D-991C-14486CC661A0}">
      <dgm:prSet/>
      <dgm:spPr/>
      <dgm:t>
        <a:bodyPr/>
        <a:lstStyle/>
        <a:p>
          <a:endParaRPr lang="en-US"/>
        </a:p>
      </dgm:t>
    </dgm:pt>
    <dgm:pt modelId="{441B99CD-614B-4C3A-8239-8FA64A4B09E8}">
      <dgm:prSet custT="1"/>
      <dgm:spPr/>
      <dgm:t>
        <a:bodyPr/>
        <a:lstStyle/>
        <a:p>
          <a:r>
            <a:rPr lang="en-GB" sz="1600" i="1" dirty="0">
              <a:latin typeface="Abadi" panose="020B0604020104020204" pitchFamily="34" charset="0"/>
            </a:rPr>
            <a:t>- Renew your Mind (Eph. 4:23). Only let the best in you come forth.</a:t>
          </a:r>
        </a:p>
        <a:p>
          <a:r>
            <a:rPr lang="en-GB" sz="1600" i="1" dirty="0">
              <a:latin typeface="Abadi" panose="020B0604020104020204" pitchFamily="34" charset="0"/>
            </a:rPr>
            <a:t>- Take no thoughts (Philippians 4:6-7).</a:t>
          </a:r>
        </a:p>
        <a:p>
          <a:r>
            <a:rPr lang="en-GB" sz="1600" i="1" dirty="0">
              <a:latin typeface="Abadi" panose="020B0604020104020204" pitchFamily="34" charset="0"/>
            </a:rPr>
            <a:t>- See it First From Within, your future is History With God (Rm. 4:17).</a:t>
          </a:r>
        </a:p>
        <a:p>
          <a:r>
            <a:rPr lang="en-US" sz="1600" dirty="0"/>
            <a:t>- </a:t>
          </a:r>
          <a:r>
            <a:rPr lang="en-US" sz="1600" i="1" dirty="0"/>
            <a:t>Your Set Time Is Here. Embrace the New Man (Col. 3:10).</a:t>
          </a:r>
        </a:p>
      </dgm:t>
    </dgm:pt>
    <dgm:pt modelId="{AFBBEAC8-919F-44A0-8F04-C0589E63E3FE}" type="parTrans" cxnId="{6B99A23E-3C06-4635-8FB0-1C9500E3BA38}">
      <dgm:prSet/>
      <dgm:spPr/>
      <dgm:t>
        <a:bodyPr/>
        <a:lstStyle/>
        <a:p>
          <a:endParaRPr lang="en-US"/>
        </a:p>
      </dgm:t>
    </dgm:pt>
    <dgm:pt modelId="{FA0027A4-A37F-47E9-BCB4-1F6881845E7B}" type="sibTrans" cxnId="{6B99A23E-3C06-4635-8FB0-1C9500E3BA38}">
      <dgm:prSet/>
      <dgm:spPr/>
      <dgm:t>
        <a:bodyPr/>
        <a:lstStyle/>
        <a:p>
          <a:endParaRPr lang="en-US"/>
        </a:p>
      </dgm:t>
    </dgm:pt>
    <dgm:pt modelId="{C3B4BE3F-247E-4F48-9F09-CF6403107CF0}" type="pres">
      <dgm:prSet presAssocID="{5D3CE622-F985-4421-9FBD-0CF80F26EFE5}" presName="root" presStyleCnt="0">
        <dgm:presLayoutVars>
          <dgm:dir/>
          <dgm:resizeHandles val="exact"/>
        </dgm:presLayoutVars>
      </dgm:prSet>
      <dgm:spPr/>
    </dgm:pt>
    <dgm:pt modelId="{811D1B7F-D867-4DB6-8B40-5592BE75857D}" type="pres">
      <dgm:prSet presAssocID="{2B7172ED-71CF-4981-BD79-9E9EBEEE949F}" presName="compNode" presStyleCnt="0"/>
      <dgm:spPr/>
    </dgm:pt>
    <dgm:pt modelId="{D8B04CCB-997A-447E-BC7D-1BFDA10A24BC}" type="pres">
      <dgm:prSet presAssocID="{2B7172ED-71CF-4981-BD79-9E9EBEEE949F}" presName="bgRect" presStyleLbl="bgShp" presStyleIdx="0" presStyleCnt="2" custScaleX="100000" custScaleY="134018" custLinFactNeighborX="4634" custLinFactNeighborY="-4563"/>
      <dgm:spPr/>
    </dgm:pt>
    <dgm:pt modelId="{380C9545-5503-4568-8602-84A11413060D}" type="pres">
      <dgm:prSet presAssocID="{2B7172ED-71CF-4981-BD79-9E9EBEEE949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502944F5-72B9-4C66-A45D-654BD3BC3F08}" type="pres">
      <dgm:prSet presAssocID="{2B7172ED-71CF-4981-BD79-9E9EBEEE949F}" presName="spaceRect" presStyleCnt="0"/>
      <dgm:spPr/>
    </dgm:pt>
    <dgm:pt modelId="{C12D267B-9F3B-4E85-AA88-213DE499A6C3}" type="pres">
      <dgm:prSet presAssocID="{2B7172ED-71CF-4981-BD79-9E9EBEEE949F}" presName="parTx" presStyleLbl="revTx" presStyleIdx="0" presStyleCnt="2">
        <dgm:presLayoutVars>
          <dgm:chMax val="0"/>
          <dgm:chPref val="0"/>
        </dgm:presLayoutVars>
      </dgm:prSet>
      <dgm:spPr/>
    </dgm:pt>
    <dgm:pt modelId="{9A6FED68-B095-46C3-8567-62541C693748}" type="pres">
      <dgm:prSet presAssocID="{B4BDF9A0-C3C9-4B73-8E04-C78F5586B132}" presName="sibTrans" presStyleCnt="0"/>
      <dgm:spPr/>
    </dgm:pt>
    <dgm:pt modelId="{0B7BF82E-2336-493B-B191-BF95B19B6520}" type="pres">
      <dgm:prSet presAssocID="{441B99CD-614B-4C3A-8239-8FA64A4B09E8}" presName="compNode" presStyleCnt="0"/>
      <dgm:spPr/>
    </dgm:pt>
    <dgm:pt modelId="{EF762861-528F-4250-9B97-0AC38AC38EB8}" type="pres">
      <dgm:prSet presAssocID="{441B99CD-614B-4C3A-8239-8FA64A4B09E8}" presName="bgRect" presStyleLbl="bgShp" presStyleIdx="1" presStyleCnt="2" custScaleX="100000" custScaleY="139792" custLinFactNeighborX="676" custLinFactNeighborY="13710"/>
      <dgm:spPr/>
    </dgm:pt>
    <dgm:pt modelId="{D9835923-7CEC-4D9E-AB2A-8FC31CF5CF32}" type="pres">
      <dgm:prSet presAssocID="{441B99CD-614B-4C3A-8239-8FA64A4B09E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ve Letter"/>
        </a:ext>
      </dgm:extLst>
    </dgm:pt>
    <dgm:pt modelId="{D582EFAD-FE4B-46D3-B10E-0504BB56A54A}" type="pres">
      <dgm:prSet presAssocID="{441B99CD-614B-4C3A-8239-8FA64A4B09E8}" presName="spaceRect" presStyleCnt="0"/>
      <dgm:spPr/>
    </dgm:pt>
    <dgm:pt modelId="{D46ECAEC-65EF-4963-9450-43BD450952E2}" type="pres">
      <dgm:prSet presAssocID="{441B99CD-614B-4C3A-8239-8FA64A4B09E8}" presName="parTx" presStyleLbl="revTx" presStyleIdx="1" presStyleCnt="2" custScaleX="112255">
        <dgm:presLayoutVars>
          <dgm:chMax val="0"/>
          <dgm:chPref val="0"/>
        </dgm:presLayoutVars>
      </dgm:prSet>
      <dgm:spPr/>
    </dgm:pt>
  </dgm:ptLst>
  <dgm:cxnLst>
    <dgm:cxn modelId="{6B99A23E-3C06-4635-8FB0-1C9500E3BA38}" srcId="{5D3CE622-F985-4421-9FBD-0CF80F26EFE5}" destId="{441B99CD-614B-4C3A-8239-8FA64A4B09E8}" srcOrd="1" destOrd="0" parTransId="{AFBBEAC8-919F-44A0-8F04-C0589E63E3FE}" sibTransId="{FA0027A4-A37F-47E9-BCB4-1F6881845E7B}"/>
    <dgm:cxn modelId="{6EF40FBD-4042-443D-991C-14486CC661A0}" srcId="{5D3CE622-F985-4421-9FBD-0CF80F26EFE5}" destId="{2B7172ED-71CF-4981-BD79-9E9EBEEE949F}" srcOrd="0" destOrd="0" parTransId="{12AE5F91-036F-4672-B15D-D8208A4BC0AB}" sibTransId="{B4BDF9A0-C3C9-4B73-8E04-C78F5586B132}"/>
    <dgm:cxn modelId="{005299D6-7609-4083-B598-A6DB3A4AC6A9}" type="presOf" srcId="{5D3CE622-F985-4421-9FBD-0CF80F26EFE5}" destId="{C3B4BE3F-247E-4F48-9F09-CF6403107CF0}" srcOrd="0" destOrd="0" presId="urn:microsoft.com/office/officeart/2018/2/layout/IconVerticalSolidList"/>
    <dgm:cxn modelId="{CBD879E5-07F4-401C-814E-8EFE1485542A}" type="presOf" srcId="{2B7172ED-71CF-4981-BD79-9E9EBEEE949F}" destId="{C12D267B-9F3B-4E85-AA88-213DE499A6C3}" srcOrd="0" destOrd="0" presId="urn:microsoft.com/office/officeart/2018/2/layout/IconVerticalSolidList"/>
    <dgm:cxn modelId="{E2E698F6-AD05-464E-87C5-A6503A9840EB}" type="presOf" srcId="{441B99CD-614B-4C3A-8239-8FA64A4B09E8}" destId="{D46ECAEC-65EF-4963-9450-43BD450952E2}" srcOrd="0" destOrd="0" presId="urn:microsoft.com/office/officeart/2018/2/layout/IconVerticalSolidList"/>
    <dgm:cxn modelId="{EDCD7922-0082-48D5-9ED3-6306280B23A1}" type="presParOf" srcId="{C3B4BE3F-247E-4F48-9F09-CF6403107CF0}" destId="{811D1B7F-D867-4DB6-8B40-5592BE75857D}" srcOrd="0" destOrd="0" presId="urn:microsoft.com/office/officeart/2018/2/layout/IconVerticalSolidList"/>
    <dgm:cxn modelId="{E1099A7B-0963-46D7-B518-71C91E4D2D96}" type="presParOf" srcId="{811D1B7F-D867-4DB6-8B40-5592BE75857D}" destId="{D8B04CCB-997A-447E-BC7D-1BFDA10A24BC}" srcOrd="0" destOrd="0" presId="urn:microsoft.com/office/officeart/2018/2/layout/IconVerticalSolidList"/>
    <dgm:cxn modelId="{ACE68CB6-ABBF-4F01-8305-7AA8C3F7D3B5}" type="presParOf" srcId="{811D1B7F-D867-4DB6-8B40-5592BE75857D}" destId="{380C9545-5503-4568-8602-84A11413060D}" srcOrd="1" destOrd="0" presId="urn:microsoft.com/office/officeart/2018/2/layout/IconVerticalSolidList"/>
    <dgm:cxn modelId="{3D1DDCE6-9702-432E-8D08-F7063EF2962E}" type="presParOf" srcId="{811D1B7F-D867-4DB6-8B40-5592BE75857D}" destId="{502944F5-72B9-4C66-A45D-654BD3BC3F08}" srcOrd="2" destOrd="0" presId="urn:microsoft.com/office/officeart/2018/2/layout/IconVerticalSolidList"/>
    <dgm:cxn modelId="{E65A20BF-8ABA-4C75-9331-D3A0BED41547}" type="presParOf" srcId="{811D1B7F-D867-4DB6-8B40-5592BE75857D}" destId="{C12D267B-9F3B-4E85-AA88-213DE499A6C3}" srcOrd="3" destOrd="0" presId="urn:microsoft.com/office/officeart/2018/2/layout/IconVerticalSolidList"/>
    <dgm:cxn modelId="{D173F014-70DE-4754-9B8D-58DDF3F43866}" type="presParOf" srcId="{C3B4BE3F-247E-4F48-9F09-CF6403107CF0}" destId="{9A6FED68-B095-46C3-8567-62541C693748}" srcOrd="1" destOrd="0" presId="urn:microsoft.com/office/officeart/2018/2/layout/IconVerticalSolidList"/>
    <dgm:cxn modelId="{B42D7426-E495-4194-90AA-776499CC9301}" type="presParOf" srcId="{C3B4BE3F-247E-4F48-9F09-CF6403107CF0}" destId="{0B7BF82E-2336-493B-B191-BF95B19B6520}" srcOrd="2" destOrd="0" presId="urn:microsoft.com/office/officeart/2018/2/layout/IconVerticalSolidList"/>
    <dgm:cxn modelId="{25651F6D-AC4B-4452-A5E0-6B456247E54B}" type="presParOf" srcId="{0B7BF82E-2336-493B-B191-BF95B19B6520}" destId="{EF762861-528F-4250-9B97-0AC38AC38EB8}" srcOrd="0" destOrd="0" presId="urn:microsoft.com/office/officeart/2018/2/layout/IconVerticalSolidList"/>
    <dgm:cxn modelId="{8DDA81F5-99C2-4CC9-B5EC-DE4C5E686EC6}" type="presParOf" srcId="{0B7BF82E-2336-493B-B191-BF95B19B6520}" destId="{D9835923-7CEC-4D9E-AB2A-8FC31CF5CF32}" srcOrd="1" destOrd="0" presId="urn:microsoft.com/office/officeart/2018/2/layout/IconVerticalSolidList"/>
    <dgm:cxn modelId="{202A769F-01DE-48DE-9C6D-A15EFFB02D22}" type="presParOf" srcId="{0B7BF82E-2336-493B-B191-BF95B19B6520}" destId="{D582EFAD-FE4B-46D3-B10E-0504BB56A54A}" srcOrd="2" destOrd="0" presId="urn:microsoft.com/office/officeart/2018/2/layout/IconVerticalSolidList"/>
    <dgm:cxn modelId="{8BBDAC22-2671-48DC-AD92-0D3902D1CF75}" type="presParOf" srcId="{0B7BF82E-2336-493B-B191-BF95B19B6520}" destId="{D46ECAEC-65EF-4963-9450-43BD450952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A4BDD3-27AF-4A43-B7E9-40B64708DBD3}">
      <dsp:nvSpPr>
        <dsp:cNvPr id="0" name=""/>
        <dsp:cNvSpPr/>
      </dsp:nvSpPr>
      <dsp:spPr>
        <a:xfrm>
          <a:off x="-275437" y="-351646"/>
          <a:ext cx="4981916" cy="31635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0421C51-64C0-4A2D-8DE1-573ED2CEB850}">
      <dsp:nvSpPr>
        <dsp:cNvPr id="0" name=""/>
        <dsp:cNvSpPr/>
      </dsp:nvSpPr>
      <dsp:spPr>
        <a:xfrm>
          <a:off x="278108" y="174222"/>
          <a:ext cx="4981916" cy="31635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What is PTSD?  </a:t>
          </a:r>
          <a:r>
            <a:rPr lang="en-GB" sz="2300" kern="1200" dirty="0"/>
            <a:t>This is a mental health condition that can occur after </a:t>
          </a:r>
          <a:r>
            <a:rPr lang="en-GB" sz="2300" b="1" kern="1200" dirty="0"/>
            <a:t>experiencing</a:t>
          </a:r>
          <a:r>
            <a:rPr lang="en-GB" sz="2300" kern="1200" dirty="0"/>
            <a:t> or</a:t>
          </a:r>
          <a:r>
            <a:rPr lang="en-GB" sz="2300" b="1" kern="1200" dirty="0"/>
            <a:t> witnessing </a:t>
          </a:r>
          <a:r>
            <a:rPr lang="en-GB" sz="2300" kern="1200" dirty="0"/>
            <a:t>a </a:t>
          </a:r>
          <a:r>
            <a:rPr lang="en-GB" sz="2300" b="1" kern="1200" dirty="0"/>
            <a:t>traumatic</a:t>
          </a:r>
          <a:r>
            <a:rPr lang="en-GB" sz="2300" kern="1200" dirty="0"/>
            <a:t> event. Symptoms may include </a:t>
          </a:r>
          <a:r>
            <a:rPr lang="en-GB" sz="2300" b="1" kern="1200" dirty="0"/>
            <a:t>Flashbacks, Nightmares, Severe anxiety</a:t>
          </a:r>
          <a:r>
            <a:rPr lang="en-GB" sz="2300" kern="1200" dirty="0"/>
            <a:t>, and </a:t>
          </a:r>
          <a:r>
            <a:rPr lang="en-GB" sz="2300" b="1" kern="1200" dirty="0"/>
            <a:t>Uncontrollable</a:t>
          </a:r>
          <a:r>
            <a:rPr lang="en-GB" sz="2300" kern="1200" dirty="0"/>
            <a:t> </a:t>
          </a:r>
          <a:r>
            <a:rPr lang="en-GB" sz="2300" b="1" kern="1200" dirty="0"/>
            <a:t>thoughts</a:t>
          </a:r>
          <a:r>
            <a:rPr lang="en-GB" sz="2300" kern="1200" dirty="0"/>
            <a:t> about the events.</a:t>
          </a:r>
          <a:endParaRPr lang="en-US" sz="2300" kern="1200" dirty="0"/>
        </a:p>
      </dsp:txBody>
      <dsp:txXfrm>
        <a:off x="370764" y="266878"/>
        <a:ext cx="4796604" cy="29782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04CCB-997A-447E-BC7D-1BFDA10A24BC}">
      <dsp:nvSpPr>
        <dsp:cNvPr id="0" name=""/>
        <dsp:cNvSpPr/>
      </dsp:nvSpPr>
      <dsp:spPr>
        <a:xfrm>
          <a:off x="0" y="201434"/>
          <a:ext cx="7270821" cy="18275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0C9545-5503-4568-8602-84A11413060D}">
      <dsp:nvSpPr>
        <dsp:cNvPr id="0" name=""/>
        <dsp:cNvSpPr/>
      </dsp:nvSpPr>
      <dsp:spPr>
        <a:xfrm>
          <a:off x="424195" y="653704"/>
          <a:ext cx="1049456" cy="10474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2D267B-9F3B-4E85-AA88-213DE499A6C3}">
      <dsp:nvSpPr>
        <dsp:cNvPr id="0" name=""/>
        <dsp:cNvSpPr/>
      </dsp:nvSpPr>
      <dsp:spPr>
        <a:xfrm>
          <a:off x="2049727" y="495596"/>
          <a:ext cx="5062752" cy="190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744" tIns="201744" rIns="201744" bIns="201744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i="1" kern="1200" dirty="0">
              <a:latin typeface="Abadi" panose="020B0604020104020204" pitchFamily="34" charset="0"/>
            </a:rPr>
            <a:t>“</a:t>
          </a:r>
          <a:r>
            <a:rPr lang="en-GB" sz="1600" i="1" kern="1200" dirty="0">
              <a:latin typeface="Abadi" panose="020B0604020104020204" pitchFamily="34" charset="0"/>
            </a:rPr>
            <a:t>Don’t process, fabricate, or manufacture these negative feelings and emotions of worry, pain, anger, displeasure, grief, or hurt, because the joy of the </a:t>
          </a:r>
          <a:r>
            <a:rPr lang="en-GB" sz="1600" b="1" i="1" kern="1200" dirty="0">
              <a:latin typeface="Abadi" panose="020B0604020104020204" pitchFamily="34" charset="0"/>
            </a:rPr>
            <a:t>LORD</a:t>
          </a:r>
          <a:r>
            <a:rPr lang="en-GB" sz="1600" i="1" kern="1200" dirty="0">
              <a:latin typeface="Abadi" panose="020B0604020104020204" pitchFamily="34" charset="0"/>
            </a:rPr>
            <a:t> is your </a:t>
          </a:r>
          <a:r>
            <a:rPr lang="en-GB" sz="1600" b="1" i="1" kern="1200" dirty="0">
              <a:latin typeface="Abadi" panose="020B0604020104020204" pitchFamily="34" charset="0"/>
            </a:rPr>
            <a:t>STRENGTH” pg. 98</a:t>
          </a:r>
          <a:endParaRPr lang="en-US" sz="1600" kern="1200" dirty="0">
            <a:latin typeface="Abadi" panose="020B0604020104020204" pitchFamily="34" charset="0"/>
          </a:endParaRPr>
        </a:p>
      </dsp:txBody>
      <dsp:txXfrm>
        <a:off x="2049727" y="495596"/>
        <a:ext cx="5062752" cy="1906240"/>
      </dsp:txXfrm>
    </dsp:sp>
    <dsp:sp modelId="{EF762861-528F-4250-9B97-0AC38AC38EB8}">
      <dsp:nvSpPr>
        <dsp:cNvPr id="0" name=""/>
        <dsp:cNvSpPr/>
      </dsp:nvSpPr>
      <dsp:spPr>
        <a:xfrm>
          <a:off x="-102728" y="2979813"/>
          <a:ext cx="7270821" cy="19062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35923-7CEC-4D9E-AB2A-8FC31CF5CF32}">
      <dsp:nvSpPr>
        <dsp:cNvPr id="0" name=""/>
        <dsp:cNvSpPr/>
      </dsp:nvSpPr>
      <dsp:spPr>
        <a:xfrm>
          <a:off x="424195" y="3222275"/>
          <a:ext cx="1049456" cy="104740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6ECAEC-65EF-4963-9450-43BD450952E2}">
      <dsp:nvSpPr>
        <dsp:cNvPr id="0" name=""/>
        <dsp:cNvSpPr/>
      </dsp:nvSpPr>
      <dsp:spPr>
        <a:xfrm>
          <a:off x="1739507" y="3064166"/>
          <a:ext cx="5683192" cy="190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744" tIns="201744" rIns="201744" bIns="20174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1" kern="1200" dirty="0">
              <a:latin typeface="Abadi" panose="020B0604020104020204" pitchFamily="34" charset="0"/>
            </a:rPr>
            <a:t>- Renew your Mind (Eph. 4:23). Only let the best in you come forth.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1" kern="1200" dirty="0">
              <a:latin typeface="Abadi" panose="020B0604020104020204" pitchFamily="34" charset="0"/>
            </a:rPr>
            <a:t>- Take no thoughts (Philippians 4:6-7).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1" kern="1200" dirty="0">
              <a:latin typeface="Abadi" panose="020B0604020104020204" pitchFamily="34" charset="0"/>
            </a:rPr>
            <a:t>- See it First From Within, your future is History With God (Rm. 4:17).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- </a:t>
          </a:r>
          <a:r>
            <a:rPr lang="en-US" sz="1600" i="1" kern="1200" dirty="0"/>
            <a:t>Your Set Time Is Here. Embrace the New Man (Col. 3:10).</a:t>
          </a:r>
        </a:p>
      </dsp:txBody>
      <dsp:txXfrm>
        <a:off x="1739507" y="3064166"/>
        <a:ext cx="5683192" cy="1906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0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52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16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3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9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8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1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4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4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0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62" r:id="rId4"/>
    <p:sldLayoutId id="2147483663" r:id="rId5"/>
    <p:sldLayoutId id="2147483668" r:id="rId6"/>
    <p:sldLayoutId id="2147483664" r:id="rId7"/>
    <p:sldLayoutId id="2147483665" r:id="rId8"/>
    <p:sldLayoutId id="2147483666" r:id="rId9"/>
    <p:sldLayoutId id="2147483667" r:id="rId10"/>
    <p:sldLayoutId id="214748366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E5473D2-DD46-DFAF-84EC-264D6CE58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18B68E-72D4-5390-BA47-7045B9C0D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3394" y="1585763"/>
            <a:ext cx="3788767" cy="1486000"/>
          </a:xfrm>
        </p:spPr>
        <p:txBody>
          <a:bodyPr>
            <a:normAutofit/>
          </a:bodyPr>
          <a:lstStyle/>
          <a:p>
            <a:pPr algn="l"/>
            <a:r>
              <a:rPr lang="en-GB" sz="4400" dirty="0"/>
              <a:t>VMC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6BE7C-DD51-3128-224D-5CB027106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7091" y="3305142"/>
            <a:ext cx="4441371" cy="1352384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10000"/>
              </a:lnSpc>
            </a:pPr>
            <a:r>
              <a:rPr lang="en-GB" sz="2000" dirty="0">
                <a:latin typeface="Aharoni" panose="02010803020104030203" pitchFamily="2" charset="-79"/>
                <a:cs typeface="Aharoni" panose="02010803020104030203" pitchFamily="2" charset="-79"/>
              </a:rPr>
              <a:t>Promoting Active Life Medical Solution (PALMS)</a:t>
            </a:r>
          </a:p>
          <a:p>
            <a:pPr algn="l">
              <a:lnSpc>
                <a:spcPct val="110000"/>
              </a:lnSpc>
            </a:pPr>
            <a:endParaRPr lang="en-GB" sz="1400" dirty="0"/>
          </a:p>
          <a:p>
            <a:pPr algn="l">
              <a:lnSpc>
                <a:spcPct val="110000"/>
              </a:lnSpc>
            </a:pPr>
            <a:r>
              <a:rPr lang="en-GB" sz="1700" dirty="0">
                <a:latin typeface="Amasis MT Pro Medium" panose="02040604050005020304" pitchFamily="18" charset="0"/>
              </a:rPr>
              <a:t>Presented by Folashade Adewolu (Yinka)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D87750-C7FD-3CCE-E16D-82F62E18C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19" r="-2" b="-2"/>
          <a:stretch/>
        </p:blipFill>
        <p:spPr>
          <a:xfrm>
            <a:off x="2" y="10"/>
            <a:ext cx="736775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1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1031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84892E-C98F-D5D0-970C-FFDCC384E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809264"/>
            <a:ext cx="4621553" cy="482765"/>
          </a:xfrm>
        </p:spPr>
        <p:txBody>
          <a:bodyPr anchor="b">
            <a:normAutofit fontScale="90000"/>
          </a:bodyPr>
          <a:lstStyle/>
          <a:p>
            <a:r>
              <a:rPr lang="en-GB" dirty="0"/>
              <a:t>Contents</a:t>
            </a:r>
          </a:p>
        </p:txBody>
      </p:sp>
      <p:sp>
        <p:nvSpPr>
          <p:cNvPr id="1033" name="Content Placeholder 2">
            <a:extLst>
              <a:ext uri="{FF2B5EF4-FFF2-40B4-BE49-F238E27FC236}">
                <a16:creationId xmlns:a16="http://schemas.microsoft.com/office/drawing/2014/main" id="{D302BAD9-91E5-47BD-DF69-8BECAF64B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543" y="1786081"/>
            <a:ext cx="4621553" cy="315901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GB" sz="1900" dirty="0"/>
              <a:t>What is a mental health disorder?</a:t>
            </a:r>
          </a:p>
          <a:p>
            <a:pPr>
              <a:lnSpc>
                <a:spcPct val="110000"/>
              </a:lnSpc>
            </a:pPr>
            <a:r>
              <a:rPr lang="en-GB" sz="1900" dirty="0"/>
              <a:t>What is Post Traumatic Stress Disorder (PTSD)</a:t>
            </a:r>
          </a:p>
          <a:p>
            <a:pPr>
              <a:lnSpc>
                <a:spcPct val="110000"/>
              </a:lnSpc>
            </a:pPr>
            <a:r>
              <a:rPr lang="en-GB" sz="1900" dirty="0"/>
              <a:t>Possible causes of PTSD?</a:t>
            </a:r>
          </a:p>
          <a:p>
            <a:pPr>
              <a:lnSpc>
                <a:spcPct val="110000"/>
              </a:lnSpc>
            </a:pPr>
            <a:r>
              <a:rPr lang="en-GB" sz="1900" dirty="0"/>
              <a:t>What are the symptoms of PTSD?</a:t>
            </a:r>
          </a:p>
          <a:p>
            <a:pPr marL="0" indent="0">
              <a:lnSpc>
                <a:spcPct val="110000"/>
              </a:lnSpc>
              <a:buNone/>
            </a:pPr>
            <a:endParaRPr lang="en-GB" sz="1500" dirty="0"/>
          </a:p>
          <a:p>
            <a:pPr marL="0" indent="0">
              <a:lnSpc>
                <a:spcPct val="110000"/>
              </a:lnSpc>
              <a:buNone/>
            </a:pPr>
            <a:r>
              <a:rPr lang="en-GB" b="1" dirty="0"/>
              <a:t>Getting Help</a:t>
            </a:r>
          </a:p>
          <a:p>
            <a:pPr>
              <a:lnSpc>
                <a:spcPct val="110000"/>
              </a:lnSpc>
            </a:pPr>
            <a:r>
              <a:rPr lang="en-GB" sz="1500" dirty="0"/>
              <a:t>What does help look like?</a:t>
            </a:r>
          </a:p>
          <a:p>
            <a:pPr>
              <a:lnSpc>
                <a:spcPct val="110000"/>
              </a:lnSpc>
            </a:pPr>
            <a:r>
              <a:rPr lang="en-GB" sz="1500" dirty="0"/>
              <a:t>God’s plan for our health.</a:t>
            </a:r>
          </a:p>
          <a:p>
            <a:pPr>
              <a:lnSpc>
                <a:spcPct val="110000"/>
              </a:lnSpc>
            </a:pPr>
            <a:r>
              <a:rPr lang="en-GB" sz="1500" dirty="0"/>
              <a:t>The Power of Your Mind</a:t>
            </a:r>
          </a:p>
          <a:p>
            <a:pPr>
              <a:lnSpc>
                <a:spcPct val="110000"/>
              </a:lnSpc>
            </a:pPr>
            <a:r>
              <a:rPr lang="en-GB" sz="1500" dirty="0"/>
              <a:t>How to support people with PTSD?</a:t>
            </a:r>
          </a:p>
        </p:txBody>
      </p:sp>
      <p:pic>
        <p:nvPicPr>
          <p:cNvPr id="1026" name="Picture 2" descr="Image result for gif of someone with ptsd">
            <a:extLst>
              <a:ext uri="{FF2B5EF4-FFF2-40B4-BE49-F238E27FC236}">
                <a16:creationId xmlns:a16="http://schemas.microsoft.com/office/drawing/2014/main" id="{5C1D538B-84B5-57CF-FB7D-6DAAC872A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91261" y="1786081"/>
            <a:ext cx="5837780" cy="328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427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D7F07D-A156-FE08-3975-C8BF15FE9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6802" y="603504"/>
            <a:ext cx="5577902" cy="572153"/>
          </a:xfrm>
        </p:spPr>
        <p:txBody>
          <a:bodyPr anchor="b">
            <a:normAutofit fontScale="90000"/>
          </a:bodyPr>
          <a:lstStyle/>
          <a:p>
            <a:r>
              <a:rPr lang="en-GB" dirty="0"/>
              <a:t>Mental Health Disorder</a:t>
            </a:r>
          </a:p>
        </p:txBody>
      </p:sp>
      <p:pic>
        <p:nvPicPr>
          <p:cNvPr id="3076" name="Picture 4" descr="Image result for mental health GIF">
            <a:extLst>
              <a:ext uri="{FF2B5EF4-FFF2-40B4-BE49-F238E27FC236}">
                <a16:creationId xmlns:a16="http://schemas.microsoft.com/office/drawing/2014/main" id="{87DEFFE1-6267-0ED8-B449-C2D10771D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2648" y="1102440"/>
            <a:ext cx="4681506" cy="468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1044A-1F7F-16FC-5CC3-EF0E283C8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5739" y="1394937"/>
            <a:ext cx="5577902" cy="4096512"/>
          </a:xfrm>
        </p:spPr>
        <p:txBody>
          <a:bodyPr>
            <a:normAutofit fontScale="92500" lnSpcReduction="20000"/>
          </a:bodyPr>
          <a:lstStyle/>
          <a:p>
            <a:r>
              <a:rPr lang="en-GB" sz="2400" b="1" dirty="0">
                <a:latin typeface="Abadi" panose="020B0604020104020204" pitchFamily="34" charset="0"/>
                <a:cs typeface="Aldhabi" panose="01000000000000000000" pitchFamily="2" charset="-78"/>
              </a:rPr>
              <a:t>A shift from the Order (Dis-Order)</a:t>
            </a:r>
          </a:p>
          <a:p>
            <a:pPr marL="0" indent="0">
              <a:buNone/>
            </a:pPr>
            <a:r>
              <a:rPr lang="en-GB" sz="2400" dirty="0">
                <a:latin typeface="Abadi" panose="020B0604020104020204" pitchFamily="34" charset="0"/>
                <a:cs typeface="Aldhabi" panose="01000000000000000000" pitchFamily="2" charset="-78"/>
              </a:rPr>
              <a:t>Mental comes from the Late Latin term Mentalis (</a:t>
            </a:r>
            <a:r>
              <a:rPr lang="en-GB" sz="2400" dirty="0" err="1">
                <a:latin typeface="Abadi" panose="020B0604020104020204" pitchFamily="34" charset="0"/>
                <a:cs typeface="Aldhabi" panose="01000000000000000000" pitchFamily="2" charset="-78"/>
              </a:rPr>
              <a:t>Mens</a:t>
            </a:r>
            <a:r>
              <a:rPr lang="en-GB" sz="2400" dirty="0">
                <a:latin typeface="Abadi" panose="020B0604020104020204" pitchFamily="34" charset="0"/>
                <a:cs typeface="Aldhabi" panose="01000000000000000000" pitchFamily="2" charset="-78"/>
              </a:rPr>
              <a:t>) meaning “Mind”.</a:t>
            </a:r>
          </a:p>
          <a:p>
            <a:pPr marL="0" indent="0">
              <a:buNone/>
            </a:pPr>
            <a:r>
              <a:rPr lang="en-GB" sz="2400" dirty="0">
                <a:latin typeface="Abadi" panose="020B0604020104020204" pitchFamily="34" charset="0"/>
                <a:cs typeface="Aldhabi" panose="01000000000000000000" pitchFamily="2" charset="-78"/>
              </a:rPr>
              <a:t>Mental illness is the presence of various conditions that impact </a:t>
            </a:r>
            <a:r>
              <a:rPr lang="en-GB" sz="2400" b="1" dirty="0">
                <a:latin typeface="Abadi" panose="020B0604020104020204" pitchFamily="34" charset="0"/>
                <a:cs typeface="Aldhabi" panose="01000000000000000000" pitchFamily="2" charset="-78"/>
              </a:rPr>
              <a:t>mood, thinking, and behaviour, limiting people’s ability to function in daily life, irrespective of age, gender, or background.</a:t>
            </a:r>
          </a:p>
          <a:p>
            <a:pPr marL="0" indent="0">
              <a:buNone/>
            </a:pPr>
            <a:r>
              <a:rPr lang="en-GB" sz="2400" b="1" dirty="0">
                <a:latin typeface="Abadi" panose="020B0604020104020204" pitchFamily="34" charset="0"/>
                <a:cs typeface="Aldhabi" panose="01000000000000000000" pitchFamily="2" charset="-78"/>
              </a:rPr>
              <a:t>NB: Mental health condition and mental health disorder are the same.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97006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5FDDB-1E00-557A-BCCF-6504762EA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en-GB" sz="5400" dirty="0">
                <a:latin typeface="Aldhabi" panose="020F0502020204030204" pitchFamily="2" charset="-78"/>
                <a:cs typeface="Aldhabi" panose="020F0502020204030204" pitchFamily="2" charset="-78"/>
              </a:rPr>
              <a:t>Post Traumatic Stress Disorder (PTSD)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7500CCE3-F915-5052-FF07-35C966EDAC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303685"/>
              </p:ext>
            </p:extLst>
          </p:nvPr>
        </p:nvGraphicFramePr>
        <p:xfrm>
          <a:off x="930876" y="2411604"/>
          <a:ext cx="9639990" cy="3692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Image result for PTSD Flashback GIF">
            <a:extLst>
              <a:ext uri="{FF2B5EF4-FFF2-40B4-BE49-F238E27FC236}">
                <a16:creationId xmlns:a16="http://schemas.microsoft.com/office/drawing/2014/main" id="{1781E6AC-7BB8-D1EE-B587-91B77FC9F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34" y="2411604"/>
            <a:ext cx="3969099" cy="294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844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5" name="Rectangle 1044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87395B-F767-2B5C-84EA-B8967D9D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360" y="481061"/>
            <a:ext cx="4621553" cy="354211"/>
          </a:xfrm>
        </p:spPr>
        <p:txBody>
          <a:bodyPr anchor="b">
            <a:normAutofit fontScale="90000"/>
          </a:bodyPr>
          <a:lstStyle/>
          <a:p>
            <a:r>
              <a:rPr lang="en-GB" sz="2800" dirty="0"/>
              <a:t>              Symptoms</a:t>
            </a:r>
          </a:p>
        </p:txBody>
      </p:sp>
      <p:sp>
        <p:nvSpPr>
          <p:cNvPr id="1046" name="Content Placeholder 1031">
            <a:extLst>
              <a:ext uri="{FF2B5EF4-FFF2-40B4-BE49-F238E27FC236}">
                <a16:creationId xmlns:a16="http://schemas.microsoft.com/office/drawing/2014/main" id="{388C3965-972E-00D2-34B6-BBF993990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613" y="1356853"/>
            <a:ext cx="4742286" cy="5036748"/>
          </a:xfrm>
        </p:spPr>
        <p:txBody>
          <a:bodyPr>
            <a:noAutofit/>
          </a:bodyPr>
          <a:lstStyle/>
          <a:p>
            <a:pPr marL="342900" indent="-342900">
              <a:lnSpc>
                <a:spcPct val="110000"/>
              </a:lnSpc>
              <a:buAutoNum type="arabicPeriod"/>
            </a:pPr>
            <a:r>
              <a:rPr lang="en-GB" sz="1600" b="1" dirty="0"/>
              <a:t>Abuse: </a:t>
            </a:r>
            <a:r>
              <a:rPr lang="en-GB" sz="1600" dirty="0"/>
              <a:t>Physical or emotional.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GB" sz="1600" b="1" dirty="0"/>
              <a:t>Loss</a:t>
            </a:r>
            <a:r>
              <a:rPr lang="en-GB" sz="1600" dirty="0"/>
              <a:t> of a dear one / death.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GB" sz="1600" b="1" dirty="0"/>
              <a:t>Asylum seekers.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GB" sz="1600" b="1" dirty="0"/>
              <a:t>War: Ukraine, Israel, etc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GB" sz="1600" b="1" dirty="0"/>
              <a:t>Accident: </a:t>
            </a:r>
            <a:r>
              <a:rPr lang="en-GB" sz="1600" dirty="0"/>
              <a:t>e.g., car accident or fire.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GB" sz="1600" b="1" dirty="0"/>
              <a:t>Bullying: </a:t>
            </a:r>
            <a:r>
              <a:rPr lang="en-GB" sz="1600" dirty="0"/>
              <a:t>In Children, Young Adults, and Adults.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GB" sz="1600" b="1" dirty="0"/>
              <a:t>Stress: </a:t>
            </a:r>
            <a:r>
              <a:rPr lang="en-GB" sz="1600" dirty="0"/>
              <a:t>Chronic stress, lack of rest.</a:t>
            </a:r>
            <a:endParaRPr lang="en-GB" sz="1600" b="1" dirty="0"/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GB" sz="1600" b="1" dirty="0"/>
              <a:t>Traumatic childbirth: </a:t>
            </a:r>
            <a:r>
              <a:rPr lang="en-GB" sz="1600" dirty="0"/>
              <a:t>Caesarean Section.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en-US" sz="1600" dirty="0"/>
              <a:t>It is important to be vigilant as parents to watch out for our children who might be experiencing anxiety due to bullying and abuse. Early Intervention is key.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en-US" sz="1600" dirty="0"/>
              <a:t>For adults experiencing PTSD due to marital abuse, seek help quickly.</a:t>
            </a:r>
            <a:endParaRPr lang="en-GB" sz="1600" dirty="0"/>
          </a:p>
        </p:txBody>
      </p:sp>
      <p:pic>
        <p:nvPicPr>
          <p:cNvPr id="1028" name="Picture 4" descr="Stress clipart ptsd, Stress ptsd Transparent FREE for download on ...">
            <a:extLst>
              <a:ext uri="{FF2B5EF4-FFF2-40B4-BE49-F238E27FC236}">
                <a16:creationId xmlns:a16="http://schemas.microsoft.com/office/drawing/2014/main" id="{0AF4AD7A-DC98-4F20-0BA1-EB3F28C9D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" r="6482"/>
          <a:stretch/>
        </p:blipFill>
        <p:spPr bwMode="auto">
          <a:xfrm>
            <a:off x="6095999" y="1441394"/>
            <a:ext cx="5433041" cy="475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661E14A-7B5A-AD96-C2BA-0A7149964486}"/>
              </a:ext>
            </a:extLst>
          </p:cNvPr>
          <p:cNvSpPr txBox="1">
            <a:spLocks/>
          </p:cNvSpPr>
          <p:nvPr/>
        </p:nvSpPr>
        <p:spPr>
          <a:xfrm>
            <a:off x="612346" y="349054"/>
            <a:ext cx="4621553" cy="5077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/>
              <a:t>Possible causes of PTSD</a:t>
            </a:r>
          </a:p>
        </p:txBody>
      </p:sp>
    </p:spTree>
    <p:extLst>
      <p:ext uri="{BB962C8B-B14F-4D97-AF65-F5344CB8AC3E}">
        <p14:creationId xmlns:p14="http://schemas.microsoft.com/office/powerpoint/2010/main" val="2428714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Rectangle 6159">
            <a:extLst>
              <a:ext uri="{FF2B5EF4-FFF2-40B4-BE49-F238E27FC236}">
                <a16:creationId xmlns:a16="http://schemas.microsoft.com/office/drawing/2014/main" id="{35A92A98-187D-1D81-86FD-8D40CC69B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892164-3026-880A-DAE8-F64E394FA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40" y="473829"/>
            <a:ext cx="11294162" cy="117025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Getting Help: Self-Help; Children and Adults</a:t>
            </a:r>
          </a:p>
        </p:txBody>
      </p:sp>
      <p:pic>
        <p:nvPicPr>
          <p:cNvPr id="6148" name="Picture 4" descr="Keep Growing Mental Health GIF by YouTube - Find &amp; Share on GIPHY">
            <a:extLst>
              <a:ext uri="{FF2B5EF4-FFF2-40B4-BE49-F238E27FC236}">
                <a16:creationId xmlns:a16="http://schemas.microsoft.com/office/drawing/2014/main" id="{06839D38-1F5E-09F9-1D11-BC6B61DE7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2012" y="1778654"/>
            <a:ext cx="3840480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942779-E06B-5951-EBAC-94D169AE0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0925" y="1778654"/>
            <a:ext cx="5155006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91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E3196-EB45-7971-149B-A19489D3D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Help: God’s plan for our health. </a:t>
            </a:r>
          </a:p>
        </p:txBody>
      </p:sp>
      <p:pic>
        <p:nvPicPr>
          <p:cNvPr id="2052" name="Picture 4" descr="The Power Of Your Mind: Walk In Divine Excellence And Transform Your ...">
            <a:extLst>
              <a:ext uri="{FF2B5EF4-FFF2-40B4-BE49-F238E27FC236}">
                <a16:creationId xmlns:a16="http://schemas.microsoft.com/office/drawing/2014/main" id="{D195A6BC-005B-6EBD-F007-F63F9AC54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519" y="1325673"/>
            <a:ext cx="3205316" cy="192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4666152-8AD3-4481-D8F4-A7A4CA448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721" y="3215148"/>
            <a:ext cx="5308666" cy="309421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</a:pPr>
            <a:r>
              <a:rPr lang="en-GB" sz="2900" dirty="0">
                <a:latin typeface="Amasis MT Pro" panose="02040504050005020304" pitchFamily="18" charset="0"/>
              </a:rPr>
              <a:t>Chapter 6 - Power of Thoughts: Pg. 67</a:t>
            </a:r>
          </a:p>
          <a:p>
            <a:pPr>
              <a:lnSpc>
                <a:spcPct val="110000"/>
              </a:lnSpc>
            </a:pPr>
            <a:r>
              <a:rPr lang="en-GB" sz="2900" dirty="0">
                <a:latin typeface="Amasis MT Pro" panose="02040504050005020304" pitchFamily="18" charset="0"/>
              </a:rPr>
              <a:t>Chapter 7 - Pulling down Strongholds: Pg. 83</a:t>
            </a:r>
          </a:p>
          <a:p>
            <a:pPr>
              <a:lnSpc>
                <a:spcPct val="110000"/>
              </a:lnSpc>
            </a:pPr>
            <a:r>
              <a:rPr lang="en-GB" sz="2900" dirty="0">
                <a:latin typeface="Amasis MT Pro" panose="02040504050005020304" pitchFamily="18" charset="0"/>
              </a:rPr>
              <a:t>Chapter 8 - Dealing with Negative Thoughts: 97</a:t>
            </a:r>
          </a:p>
          <a:p>
            <a:pPr>
              <a:lnSpc>
                <a:spcPct val="110000"/>
              </a:lnSpc>
            </a:pPr>
            <a:r>
              <a:rPr lang="en-GB" sz="2900" dirty="0">
                <a:latin typeface="Amasis MT Pro" panose="02040504050005020304" pitchFamily="18" charset="0"/>
              </a:rPr>
              <a:t>Chapter 10 – Your Mental Disposition: Pg. 117  </a:t>
            </a:r>
          </a:p>
          <a:p>
            <a:pPr>
              <a:lnSpc>
                <a:spcPct val="110000"/>
              </a:lnSpc>
            </a:pPr>
            <a:r>
              <a:rPr lang="en-GB" sz="2900" dirty="0">
                <a:latin typeface="Amasis MT Pro" panose="02040504050005020304" pitchFamily="18" charset="0"/>
              </a:rPr>
              <a:t>Chapter 13 – See All Things New: Pg. 161  </a:t>
            </a:r>
          </a:p>
          <a:p>
            <a:pPr marL="0" indent="0">
              <a:lnSpc>
                <a:spcPct val="110000"/>
              </a:lnSpc>
              <a:buNone/>
            </a:pPr>
            <a:endParaRPr lang="en-GB" sz="2900" dirty="0">
              <a:latin typeface="Amasis MT Pro" panose="020405040500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en-GB" sz="2900" dirty="0">
              <a:latin typeface="Amasis MT Pro" panose="020405040500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2900" dirty="0">
                <a:latin typeface="Amasis MT Pro" panose="02040504050005020304" pitchFamily="18" charset="0"/>
              </a:rPr>
              <a:t>Get the book! </a:t>
            </a:r>
          </a:p>
          <a:p>
            <a:pPr>
              <a:lnSpc>
                <a:spcPct val="110000"/>
              </a:lnSpc>
            </a:pPr>
            <a:endParaRPr lang="en-GB" sz="13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393567-A883-2051-20CA-5DC216E64253}"/>
              </a:ext>
            </a:extLst>
          </p:cNvPr>
          <p:cNvSpPr txBox="1"/>
          <p:nvPr/>
        </p:nvSpPr>
        <p:spPr>
          <a:xfrm>
            <a:off x="2734681" y="2281084"/>
            <a:ext cx="2220777" cy="486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sz="1200" b="1" dirty="0"/>
              <a:t>The Power of Your Mind by Pastor Chris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64332-70BB-3368-50E2-00FB048D4248}"/>
              </a:ext>
            </a:extLst>
          </p:cNvPr>
          <p:cNvSpPr txBox="1">
            <a:spLocks/>
          </p:cNvSpPr>
          <p:nvPr/>
        </p:nvSpPr>
        <p:spPr>
          <a:xfrm>
            <a:off x="6096000" y="2025445"/>
            <a:ext cx="4326194" cy="3349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GB" sz="2400" dirty="0">
                <a:latin typeface="Amasis MT Pro" panose="02040504050005020304" pitchFamily="18" charset="0"/>
              </a:rPr>
              <a:t>Beloved, I pray that in every way you may succeed and prosper and be in good health [physically], just as [I know] your soul prospers [spiritually].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400" dirty="0">
                <a:latin typeface="Amasis MT Pro" panose="02040504050005020304" pitchFamily="18" charset="0"/>
              </a:rPr>
              <a:t>3 John 1:2 AMP</a:t>
            </a:r>
          </a:p>
        </p:txBody>
      </p:sp>
    </p:spTree>
    <p:extLst>
      <p:ext uri="{BB962C8B-B14F-4D97-AF65-F5344CB8AC3E}">
        <p14:creationId xmlns:p14="http://schemas.microsoft.com/office/powerpoint/2010/main" val="87130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E6A258-4674-6590-3CE8-44349E8E72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047358"/>
              </p:ext>
            </p:extLst>
          </p:nvPr>
        </p:nvGraphicFramePr>
        <p:xfrm>
          <a:off x="4286865" y="1101214"/>
          <a:ext cx="7270821" cy="5234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6156A9F-379E-E570-F3A6-82E2D4104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of Your Mind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B7547A5-FBAF-F34B-5710-C4A358C43D51}"/>
              </a:ext>
            </a:extLst>
          </p:cNvPr>
          <p:cNvSpPr txBox="1">
            <a:spLocks/>
          </p:cNvSpPr>
          <p:nvPr/>
        </p:nvSpPr>
        <p:spPr>
          <a:xfrm>
            <a:off x="521109" y="1464591"/>
            <a:ext cx="3382296" cy="45363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latin typeface="+mn-lt"/>
              </a:rPr>
              <a:t>NUGGETS</a:t>
            </a:r>
            <a:br>
              <a:rPr lang="en-GB" dirty="0"/>
            </a:br>
            <a:br>
              <a:rPr lang="en-GB" dirty="0">
                <a:latin typeface="AngsanaUPC" panose="020B0502040204020203" pitchFamily="18" charset="-34"/>
                <a:cs typeface="AngsanaUPC" panose="020B0502040204020203" pitchFamily="18" charset="-34"/>
              </a:rPr>
            </a:br>
            <a:r>
              <a:rPr lang="en-GB" sz="1900" b="0" dirty="0">
                <a:latin typeface="+mn-lt"/>
                <a:cs typeface="AngsanaUPC" panose="020B0502040204020203" pitchFamily="18" charset="-34"/>
              </a:rPr>
              <a:t>The mind is the faculty responsible for reasoning and thoughts. It possesses the power of imagination, recognition, and appreciation, and processes feelings and emotions, shaping attitude and behaviour.</a:t>
            </a:r>
            <a:br>
              <a:rPr lang="en-GB" sz="1900" b="0" dirty="0">
                <a:latin typeface="+mn-lt"/>
                <a:cs typeface="AngsanaUPC" panose="020B0502040204020203" pitchFamily="18" charset="-34"/>
              </a:rPr>
            </a:br>
            <a:br>
              <a:rPr lang="en-GB" sz="1900" b="0" dirty="0">
                <a:latin typeface="+mn-lt"/>
                <a:cs typeface="AngsanaUPC" panose="020B0502040204020203" pitchFamily="18" charset="-34"/>
              </a:rPr>
            </a:br>
            <a:br>
              <a:rPr lang="en-GB" sz="1900" b="0" dirty="0">
                <a:latin typeface="+mn-lt"/>
                <a:cs typeface="AngsanaUPC" panose="020B0502040204020203" pitchFamily="18" charset="-34"/>
              </a:rPr>
            </a:br>
            <a:r>
              <a:rPr lang="en-GB" sz="1900" b="0" dirty="0">
                <a:latin typeface="+mn-lt"/>
                <a:cs typeface="AngsanaUPC" panose="020B0502040204020203" pitchFamily="18" charset="-34"/>
              </a:rPr>
              <a:t>The question is, what do you want to see?</a:t>
            </a:r>
          </a:p>
        </p:txBody>
      </p:sp>
    </p:spTree>
    <p:extLst>
      <p:ext uri="{BB962C8B-B14F-4D97-AF65-F5344CB8AC3E}">
        <p14:creationId xmlns:p14="http://schemas.microsoft.com/office/powerpoint/2010/main" val="2445028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D0C10-A41C-D991-E7DA-9FC6E321E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6802" y="603504"/>
            <a:ext cx="5577902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to support people with PTSD?</a:t>
            </a:r>
            <a:br>
              <a:rPr lang="en-US" sz="33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3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Image result for mental health GIF">
            <a:extLst>
              <a:ext uri="{FF2B5EF4-FFF2-40B4-BE49-F238E27FC236}">
                <a16:creationId xmlns:a16="http://schemas.microsoft.com/office/drawing/2014/main" id="{468A788E-4D1D-85F7-FA97-F7A2926A2F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2648" y="1102440"/>
            <a:ext cx="4681506" cy="468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B42D18B-FFF6-FA09-6EBA-CCF3BA9410BD}"/>
              </a:ext>
            </a:extLst>
          </p:cNvPr>
          <p:cNvSpPr txBox="1">
            <a:spLocks/>
          </p:cNvSpPr>
          <p:nvPr/>
        </p:nvSpPr>
        <p:spPr>
          <a:xfrm>
            <a:off x="5476568" y="1907459"/>
            <a:ext cx="6577780" cy="44019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atin typeface="Amasis MT Pro" panose="02040504050005020304" pitchFamily="18" charset="0"/>
              </a:rPr>
              <a:t>Compassion: </a:t>
            </a:r>
            <a:r>
              <a:rPr lang="en-GB" dirty="0">
                <a:latin typeface="Amasis MT Pro" panose="02040504050005020304" pitchFamily="18" charset="0"/>
              </a:rPr>
              <a:t>Approach discussions with kindness and understanding.</a:t>
            </a:r>
          </a:p>
          <a:p>
            <a:r>
              <a:rPr lang="en-GB" b="1" dirty="0">
                <a:latin typeface="Amasis MT Pro" panose="02040504050005020304" pitchFamily="18" charset="0"/>
              </a:rPr>
              <a:t>Active listening: </a:t>
            </a:r>
            <a:r>
              <a:rPr lang="en-GB" dirty="0">
                <a:latin typeface="Amasis MT Pro" panose="02040504050005020304" pitchFamily="18" charset="0"/>
              </a:rPr>
              <a:t>Be fully present and attentive to what is being shared.</a:t>
            </a:r>
          </a:p>
          <a:p>
            <a:r>
              <a:rPr lang="en-GB" b="1" dirty="0">
                <a:latin typeface="Amasis MT Pro" panose="02040504050005020304" pitchFamily="18" charset="0"/>
              </a:rPr>
              <a:t>Biblical guidance: </a:t>
            </a:r>
            <a:r>
              <a:rPr lang="en-GB" dirty="0">
                <a:latin typeface="Amasis MT Pro" panose="02040504050005020304" pitchFamily="18" charset="0"/>
              </a:rPr>
              <a:t>Offer wisdom from the word of God, referencing teachings such as The Power of the Mind.</a:t>
            </a:r>
          </a:p>
          <a:p>
            <a:r>
              <a:rPr lang="en-GB" b="1" dirty="0">
                <a:latin typeface="Amasis MT Pro" panose="02040504050005020304" pitchFamily="18" charset="0"/>
              </a:rPr>
              <a:t>Non-judgmental support: </a:t>
            </a:r>
            <a:r>
              <a:rPr lang="en-GB" dirty="0">
                <a:latin typeface="Amasis MT Pro" panose="02040504050005020304" pitchFamily="18" charset="0"/>
              </a:rPr>
              <a:t>Foster a safe space for reflection and growth without condemnation.</a:t>
            </a:r>
          </a:p>
          <a:p>
            <a:r>
              <a:rPr lang="en-GB" b="1" dirty="0">
                <a:latin typeface="Amasis MT Pro" panose="02040504050005020304" pitchFamily="18" charset="0"/>
              </a:rPr>
              <a:t>Empathy over sympathy: </a:t>
            </a:r>
            <a:r>
              <a:rPr lang="en-GB" dirty="0">
                <a:latin typeface="Amasis MT Pro" panose="02040504050005020304" pitchFamily="18" charset="0"/>
              </a:rPr>
              <a:t>Understand and share feelings without pity, focusing on encouragement and strength.</a:t>
            </a:r>
          </a:p>
          <a:p>
            <a:r>
              <a:rPr lang="en-GB" b="1" dirty="0">
                <a:latin typeface="Amasis MT Pro" panose="02040504050005020304" pitchFamily="18" charset="0"/>
              </a:rPr>
              <a:t>Confidentiality: </a:t>
            </a:r>
            <a:r>
              <a:rPr lang="en-GB" dirty="0">
                <a:latin typeface="Amasis MT Pro" panose="02040504050005020304" pitchFamily="18" charset="0"/>
              </a:rPr>
              <a:t>Respect privacy by keeping sensitive conversations confidential, ensuring a safe and trusting environment.</a:t>
            </a:r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9169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94786-FE4A-B585-9D85-5445B3B3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Aharoni" panose="02010803020104030203" pitchFamily="2" charset="-79"/>
                <a:cs typeface="Aharoni" panose="02010803020104030203" pitchFamily="2" charset="-79"/>
              </a:rPr>
              <a:t>Promoting Active Life Medical Solution (PALMS)</a:t>
            </a:r>
            <a:br>
              <a:rPr lang="en-GB" sz="36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D44DA-8437-6188-0F8D-A7D9A5E1322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GB" sz="36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Projects</a:t>
            </a:r>
          </a:p>
          <a:p>
            <a:pPr marL="0" indent="0">
              <a:buNone/>
            </a:pPr>
            <a:r>
              <a:rPr lang="en-GB" sz="3600" dirty="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  </a:t>
            </a:r>
            <a:r>
              <a:rPr lang="en-GB" dirty="0"/>
              <a:t>  STAR Project for special needs children (Autism / Learning Disability). Your participation and contribution are welcome.</a:t>
            </a:r>
          </a:p>
          <a:p>
            <a:r>
              <a:rPr lang="en-GB" dirty="0"/>
              <a:t>Physical Health Day. Sign up for BLS (CPR) training.</a:t>
            </a:r>
          </a:p>
          <a:p>
            <a:r>
              <a:rPr lang="en-GB" dirty="0"/>
              <a:t>Do you need counselling or advice? meet the team.</a:t>
            </a:r>
          </a:p>
          <a:p>
            <a:r>
              <a:rPr lang="en-GB" dirty="0"/>
              <a:t>Blood donation.</a:t>
            </a:r>
          </a:p>
          <a:p>
            <a:endParaRPr lang="en-GB" dirty="0"/>
          </a:p>
          <a:p>
            <a:r>
              <a:rPr lang="en-GB" dirty="0"/>
              <a:t>If you require more information, meet a member of the VMC at the end of the service.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A1D60B6E-BCF0-63BC-89C7-E699C68036A9}"/>
              </a:ext>
            </a:extLst>
          </p:cNvPr>
          <p:cNvSpPr/>
          <p:nvPr/>
        </p:nvSpPr>
        <p:spPr>
          <a:xfrm>
            <a:off x="667301" y="2672080"/>
            <a:ext cx="516946" cy="48768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035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33FF5-A90E-B345-EB30-F60D3A13A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4648" y="2590800"/>
            <a:ext cx="6915912" cy="3779520"/>
          </a:xfrm>
        </p:spPr>
        <p:txBody>
          <a:bodyPr/>
          <a:lstStyle/>
          <a:p>
            <a:r>
              <a:rPr lang="en-GB" sz="4800" dirty="0"/>
              <a:t>  </a:t>
            </a:r>
            <a:br>
              <a:rPr lang="en-GB" dirty="0"/>
            </a:br>
            <a:endParaRPr lang="en-GB" dirty="0"/>
          </a:p>
        </p:txBody>
      </p:sp>
      <p:pic>
        <p:nvPicPr>
          <p:cNvPr id="3076" name="Picture 4" descr="Image result for THANK YOU pictures free download GIF">
            <a:extLst>
              <a:ext uri="{FF2B5EF4-FFF2-40B4-BE49-F238E27FC236}">
                <a16:creationId xmlns:a16="http://schemas.microsoft.com/office/drawing/2014/main" id="{A2D32204-30D2-DF87-5526-5AEE34153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373626"/>
            <a:ext cx="474345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result for mental health GIF">
            <a:extLst>
              <a:ext uri="{FF2B5EF4-FFF2-40B4-BE49-F238E27FC236}">
                <a16:creationId xmlns:a16="http://schemas.microsoft.com/office/drawing/2014/main" id="{4852F4C4-2BD4-468D-5BDC-1E259369D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451" y="3429000"/>
            <a:ext cx="2925097" cy="291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424079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438" row="3">
    <wetp:webextensionref xmlns:r="http://schemas.openxmlformats.org/officeDocument/2006/relationships" r:id="rId1"/>
  </wetp:taskpane>
  <wetp:taskpane dockstate="right" visibility="0" width="438" row="2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B1E83474-A933-40DA-8323-387C6778FB21}">
  <we:reference id="wa104051163" version="1.2.0.3" store="en-GB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76096721-62F7-4874-8E4B-7842807BB2B6}">
  <we:reference id="wa200003220" version="1.0.0.0" store="en-GB" storeType="OMEX"/>
  <we:alternateReferences>
    <we:reference id="WA200003220" version="1.0.0.0" store="WA20000322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749</Words>
  <Application>Microsoft Office PowerPoint</Application>
  <PresentationFormat>Widescreen</PresentationFormat>
  <Paragraphs>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Abadi</vt:lpstr>
      <vt:lpstr>Aharoni</vt:lpstr>
      <vt:lpstr>Aldhabi</vt:lpstr>
      <vt:lpstr>Amasis MT Pro</vt:lpstr>
      <vt:lpstr>Amasis MT Pro Medium</vt:lpstr>
      <vt:lpstr>AngsanaUPC</vt:lpstr>
      <vt:lpstr>Arial</vt:lpstr>
      <vt:lpstr>Cascadia Mono</vt:lpstr>
      <vt:lpstr>Neue Haas Grotesk Text Pro</vt:lpstr>
      <vt:lpstr>VanillaVTI</vt:lpstr>
      <vt:lpstr>VMC</vt:lpstr>
      <vt:lpstr>Contents</vt:lpstr>
      <vt:lpstr>Mental Health Disorder</vt:lpstr>
      <vt:lpstr>Post Traumatic Stress Disorder (PTSD)</vt:lpstr>
      <vt:lpstr>              Symptoms</vt:lpstr>
      <vt:lpstr>Getting Help: Self-Help; Children and Adults</vt:lpstr>
      <vt:lpstr>Getting Help: God’s plan for our health. </vt:lpstr>
      <vt:lpstr>Power of Your Mind</vt:lpstr>
      <vt:lpstr>How to support people with PTSD? </vt:lpstr>
      <vt:lpstr>Promoting Active Life Medical Solution (PALMS) </vt:lpstr>
      <vt:lpstr>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Athalia Okonkwo</dc:creator>
  <cp:lastModifiedBy>Athalia Okonkwo</cp:lastModifiedBy>
  <cp:revision>1</cp:revision>
  <dcterms:created xsi:type="dcterms:W3CDTF">2025-04-22T06:53:21Z</dcterms:created>
  <dcterms:modified xsi:type="dcterms:W3CDTF">2025-05-30T17:45:26Z</dcterms:modified>
</cp:coreProperties>
</file>